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1"/>
  </p:notesMasterIdLst>
  <p:handoutMasterIdLst>
    <p:handoutMasterId r:id="rId42"/>
  </p:handoutMasterIdLst>
  <p:sldIdLst>
    <p:sldId id="256" r:id="rId5"/>
    <p:sldId id="257" r:id="rId6"/>
    <p:sldId id="261" r:id="rId7"/>
    <p:sldId id="262" r:id="rId8"/>
    <p:sldId id="301" r:id="rId9"/>
    <p:sldId id="302" r:id="rId10"/>
    <p:sldId id="303" r:id="rId11"/>
    <p:sldId id="277" r:id="rId12"/>
    <p:sldId id="278" r:id="rId13"/>
    <p:sldId id="258" r:id="rId14"/>
    <p:sldId id="306" r:id="rId15"/>
    <p:sldId id="260" r:id="rId16"/>
    <p:sldId id="307" r:id="rId17"/>
    <p:sldId id="297" r:id="rId18"/>
    <p:sldId id="298" r:id="rId19"/>
    <p:sldId id="285" r:id="rId20"/>
    <p:sldId id="287" r:id="rId21"/>
    <p:sldId id="284" r:id="rId22"/>
    <p:sldId id="292" r:id="rId23"/>
    <p:sldId id="293" r:id="rId24"/>
    <p:sldId id="299" r:id="rId25"/>
    <p:sldId id="294" r:id="rId26"/>
    <p:sldId id="324" r:id="rId27"/>
    <p:sldId id="326" r:id="rId28"/>
    <p:sldId id="282" r:id="rId29"/>
    <p:sldId id="313" r:id="rId30"/>
    <p:sldId id="315" r:id="rId31"/>
    <p:sldId id="316" r:id="rId32"/>
    <p:sldId id="317" r:id="rId33"/>
    <p:sldId id="314" r:id="rId34"/>
    <p:sldId id="318" r:id="rId35"/>
    <p:sldId id="276" r:id="rId36"/>
    <p:sldId id="320" r:id="rId37"/>
    <p:sldId id="321" r:id="rId38"/>
    <p:sldId id="322" r:id="rId39"/>
    <p:sldId id="269" r:id="rId4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2EC019-D76B-470B-BADE-B5BA4EBDEA76}" v="16" dt="2024-10-23T19:30:29.7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9558" autoAdjust="0"/>
  </p:normalViewPr>
  <p:slideViewPr>
    <p:cSldViewPr snapToGrid="0">
      <p:cViewPr varScale="1">
        <p:scale>
          <a:sx n="100" d="100"/>
          <a:sy n="100" d="100"/>
        </p:scale>
        <p:origin x="99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resa Davis" userId="14ab9b72-f6c2-4e29-bad4-6e22fca74b96" providerId="ADAL" clId="{6E2EC019-D76B-470B-BADE-B5BA4EBDEA76}"/>
    <pc:docChg chg="undo custSel addSld delSld modSld modNotesMaster modHandout">
      <pc:chgData name="Theresa Davis" userId="14ab9b72-f6c2-4e29-bad4-6e22fca74b96" providerId="ADAL" clId="{6E2EC019-D76B-470B-BADE-B5BA4EBDEA76}" dt="2024-10-23T19:32:02.397" v="1371" actId="2696"/>
      <pc:docMkLst>
        <pc:docMk/>
      </pc:docMkLst>
      <pc:sldChg chg="modSp mod">
        <pc:chgData name="Theresa Davis" userId="14ab9b72-f6c2-4e29-bad4-6e22fca74b96" providerId="ADAL" clId="{6E2EC019-D76B-470B-BADE-B5BA4EBDEA76}" dt="2024-10-23T19:14:14.631" v="1271" actId="33524"/>
        <pc:sldMkLst>
          <pc:docMk/>
          <pc:sldMk cId="2588185738" sldId="258"/>
        </pc:sldMkLst>
        <pc:spChg chg="mod">
          <ac:chgData name="Theresa Davis" userId="14ab9b72-f6c2-4e29-bad4-6e22fca74b96" providerId="ADAL" clId="{6E2EC019-D76B-470B-BADE-B5BA4EBDEA76}" dt="2024-10-23T19:14:14.631" v="1271" actId="33524"/>
          <ac:spMkLst>
            <pc:docMk/>
            <pc:sldMk cId="2588185738" sldId="258"/>
            <ac:spMk id="3" creationId="{00000000-0000-0000-0000-000000000000}"/>
          </ac:spMkLst>
        </pc:spChg>
      </pc:sldChg>
      <pc:sldChg chg="modSp mod">
        <pc:chgData name="Theresa Davis" userId="14ab9b72-f6c2-4e29-bad4-6e22fca74b96" providerId="ADAL" clId="{6E2EC019-D76B-470B-BADE-B5BA4EBDEA76}" dt="2024-10-23T18:24:10.406" v="88" actId="27636"/>
        <pc:sldMkLst>
          <pc:docMk/>
          <pc:sldMk cId="4062181787" sldId="260"/>
        </pc:sldMkLst>
        <pc:spChg chg="mod">
          <ac:chgData name="Theresa Davis" userId="14ab9b72-f6c2-4e29-bad4-6e22fca74b96" providerId="ADAL" clId="{6E2EC019-D76B-470B-BADE-B5BA4EBDEA76}" dt="2024-10-23T18:24:10.406" v="88" actId="27636"/>
          <ac:spMkLst>
            <pc:docMk/>
            <pc:sldMk cId="4062181787" sldId="260"/>
            <ac:spMk id="3" creationId="{00000000-0000-0000-0000-000000000000}"/>
          </ac:spMkLst>
        </pc:spChg>
      </pc:sldChg>
      <pc:sldChg chg="del">
        <pc:chgData name="Theresa Davis" userId="14ab9b72-f6c2-4e29-bad4-6e22fca74b96" providerId="ADAL" clId="{6E2EC019-D76B-470B-BADE-B5BA4EBDEA76}" dt="2024-10-23T18:49:50.744" v="555" actId="2696"/>
        <pc:sldMkLst>
          <pc:docMk/>
          <pc:sldMk cId="3768279060" sldId="263"/>
        </pc:sldMkLst>
      </pc:sldChg>
      <pc:sldChg chg="del">
        <pc:chgData name="Theresa Davis" userId="14ab9b72-f6c2-4e29-bad4-6e22fca74b96" providerId="ADAL" clId="{6E2EC019-D76B-470B-BADE-B5BA4EBDEA76}" dt="2024-10-23T18:49:54.977" v="556" actId="2696"/>
        <pc:sldMkLst>
          <pc:docMk/>
          <pc:sldMk cId="2118962967" sldId="264"/>
        </pc:sldMkLst>
      </pc:sldChg>
      <pc:sldChg chg="del">
        <pc:chgData name="Theresa Davis" userId="14ab9b72-f6c2-4e29-bad4-6e22fca74b96" providerId="ADAL" clId="{6E2EC019-D76B-470B-BADE-B5BA4EBDEA76}" dt="2024-10-23T18:51:53.492" v="568" actId="2696"/>
        <pc:sldMkLst>
          <pc:docMk/>
          <pc:sldMk cId="1244540778" sldId="266"/>
        </pc:sldMkLst>
      </pc:sldChg>
      <pc:sldChg chg="del">
        <pc:chgData name="Theresa Davis" userId="14ab9b72-f6c2-4e29-bad4-6e22fca74b96" providerId="ADAL" clId="{6E2EC019-D76B-470B-BADE-B5BA4EBDEA76}" dt="2024-10-23T18:52:12.799" v="569" actId="2696"/>
        <pc:sldMkLst>
          <pc:docMk/>
          <pc:sldMk cId="1305451937" sldId="267"/>
        </pc:sldMkLst>
      </pc:sldChg>
      <pc:sldChg chg="del">
        <pc:chgData name="Theresa Davis" userId="14ab9b72-f6c2-4e29-bad4-6e22fca74b96" providerId="ADAL" clId="{6E2EC019-D76B-470B-BADE-B5BA4EBDEA76}" dt="2024-10-23T19:08:42.013" v="1221" actId="2696"/>
        <pc:sldMkLst>
          <pc:docMk/>
          <pc:sldMk cId="1601333071" sldId="268"/>
        </pc:sldMkLst>
      </pc:sldChg>
      <pc:sldChg chg="modSp del mod">
        <pc:chgData name="Theresa Davis" userId="14ab9b72-f6c2-4e29-bad4-6e22fca74b96" providerId="ADAL" clId="{6E2EC019-D76B-470B-BADE-B5BA4EBDEA76}" dt="2024-10-23T19:21:15.665" v="1330" actId="2696"/>
        <pc:sldMkLst>
          <pc:docMk/>
          <pc:sldMk cId="1604469836" sldId="270"/>
        </pc:sldMkLst>
        <pc:spChg chg="mod">
          <ac:chgData name="Theresa Davis" userId="14ab9b72-f6c2-4e29-bad4-6e22fca74b96" providerId="ADAL" clId="{6E2EC019-D76B-470B-BADE-B5BA4EBDEA76}" dt="2024-10-23T18:33:37.878" v="457" actId="20577"/>
          <ac:spMkLst>
            <pc:docMk/>
            <pc:sldMk cId="1604469836" sldId="270"/>
            <ac:spMk id="3" creationId="{00000000-0000-0000-0000-000000000000}"/>
          </ac:spMkLst>
        </pc:spChg>
      </pc:sldChg>
      <pc:sldChg chg="modSp del mod">
        <pc:chgData name="Theresa Davis" userId="14ab9b72-f6c2-4e29-bad4-6e22fca74b96" providerId="ADAL" clId="{6E2EC019-D76B-470B-BADE-B5BA4EBDEA76}" dt="2024-10-23T19:07:16.592" v="1202" actId="2696"/>
        <pc:sldMkLst>
          <pc:docMk/>
          <pc:sldMk cId="2944668177" sldId="271"/>
        </pc:sldMkLst>
        <pc:spChg chg="mod">
          <ac:chgData name="Theresa Davis" userId="14ab9b72-f6c2-4e29-bad4-6e22fca74b96" providerId="ADAL" clId="{6E2EC019-D76B-470B-BADE-B5BA4EBDEA76}" dt="2024-10-23T19:04:31.186" v="760" actId="27636"/>
          <ac:spMkLst>
            <pc:docMk/>
            <pc:sldMk cId="2944668177" sldId="271"/>
            <ac:spMk id="3" creationId="{00000000-0000-0000-0000-000000000000}"/>
          </ac:spMkLst>
        </pc:spChg>
      </pc:sldChg>
      <pc:sldChg chg="del">
        <pc:chgData name="Theresa Davis" userId="14ab9b72-f6c2-4e29-bad4-6e22fca74b96" providerId="ADAL" clId="{6E2EC019-D76B-470B-BADE-B5BA4EBDEA76}" dt="2024-10-23T19:07:29.939" v="1203" actId="2696"/>
        <pc:sldMkLst>
          <pc:docMk/>
          <pc:sldMk cId="2044550437" sldId="272"/>
        </pc:sldMkLst>
      </pc:sldChg>
      <pc:sldChg chg="del">
        <pc:chgData name="Theresa Davis" userId="14ab9b72-f6c2-4e29-bad4-6e22fca74b96" providerId="ADAL" clId="{6E2EC019-D76B-470B-BADE-B5BA4EBDEA76}" dt="2024-10-23T19:09:32.520" v="1225" actId="2696"/>
        <pc:sldMkLst>
          <pc:docMk/>
          <pc:sldMk cId="3300643483" sldId="273"/>
        </pc:sldMkLst>
      </pc:sldChg>
      <pc:sldChg chg="del">
        <pc:chgData name="Theresa Davis" userId="14ab9b72-f6c2-4e29-bad4-6e22fca74b96" providerId="ADAL" clId="{6E2EC019-D76B-470B-BADE-B5BA4EBDEA76}" dt="2024-10-23T19:09:29.258" v="1224" actId="2696"/>
        <pc:sldMkLst>
          <pc:docMk/>
          <pc:sldMk cId="3113040799" sldId="274"/>
        </pc:sldMkLst>
      </pc:sldChg>
      <pc:sldChg chg="modSp del mod">
        <pc:chgData name="Theresa Davis" userId="14ab9b72-f6c2-4e29-bad4-6e22fca74b96" providerId="ADAL" clId="{6E2EC019-D76B-470B-BADE-B5BA4EBDEA76}" dt="2024-10-23T18:56:20.209" v="684" actId="2696"/>
        <pc:sldMkLst>
          <pc:docMk/>
          <pc:sldMk cId="1613361803" sldId="275"/>
        </pc:sldMkLst>
        <pc:spChg chg="mod">
          <ac:chgData name="Theresa Davis" userId="14ab9b72-f6c2-4e29-bad4-6e22fca74b96" providerId="ADAL" clId="{6E2EC019-D76B-470B-BADE-B5BA4EBDEA76}" dt="2024-10-23T18:52:49.831" v="598" actId="14100"/>
          <ac:spMkLst>
            <pc:docMk/>
            <pc:sldMk cId="1613361803" sldId="275"/>
            <ac:spMk id="3" creationId="{00000000-0000-0000-0000-000000000000}"/>
          </ac:spMkLst>
        </pc:spChg>
        <pc:spChg chg="mod">
          <ac:chgData name="Theresa Davis" userId="14ab9b72-f6c2-4e29-bad4-6e22fca74b96" providerId="ADAL" clId="{6E2EC019-D76B-470B-BADE-B5BA4EBDEA76}" dt="2024-10-23T18:53:43.972" v="607" actId="20577"/>
          <ac:spMkLst>
            <pc:docMk/>
            <pc:sldMk cId="1613361803" sldId="275"/>
            <ac:spMk id="4" creationId="{00000000-0000-0000-0000-000000000000}"/>
          </ac:spMkLst>
        </pc:spChg>
      </pc:sldChg>
      <pc:sldChg chg="modSp mod">
        <pc:chgData name="Theresa Davis" userId="14ab9b72-f6c2-4e29-bad4-6e22fca74b96" providerId="ADAL" clId="{6E2EC019-D76B-470B-BADE-B5BA4EBDEA76}" dt="2024-10-23T19:10:07.641" v="1229" actId="6549"/>
        <pc:sldMkLst>
          <pc:docMk/>
          <pc:sldMk cId="2429992367" sldId="276"/>
        </pc:sldMkLst>
        <pc:spChg chg="mod">
          <ac:chgData name="Theresa Davis" userId="14ab9b72-f6c2-4e29-bad4-6e22fca74b96" providerId="ADAL" clId="{6E2EC019-D76B-470B-BADE-B5BA4EBDEA76}" dt="2024-10-23T19:09:54.008" v="1227" actId="20577"/>
          <ac:spMkLst>
            <pc:docMk/>
            <pc:sldMk cId="2429992367" sldId="276"/>
            <ac:spMk id="2" creationId="{00000000-0000-0000-0000-000000000000}"/>
          </ac:spMkLst>
        </pc:spChg>
        <pc:spChg chg="mod">
          <ac:chgData name="Theresa Davis" userId="14ab9b72-f6c2-4e29-bad4-6e22fca74b96" providerId="ADAL" clId="{6E2EC019-D76B-470B-BADE-B5BA4EBDEA76}" dt="2024-10-23T19:10:07.641" v="1229" actId="6549"/>
          <ac:spMkLst>
            <pc:docMk/>
            <pc:sldMk cId="2429992367" sldId="276"/>
            <ac:spMk id="3" creationId="{00000000-0000-0000-0000-000000000000}"/>
          </ac:spMkLst>
        </pc:spChg>
      </pc:sldChg>
      <pc:sldChg chg="modSp mod">
        <pc:chgData name="Theresa Davis" userId="14ab9b72-f6c2-4e29-bad4-6e22fca74b96" providerId="ADAL" clId="{6E2EC019-D76B-470B-BADE-B5BA4EBDEA76}" dt="2024-10-23T18:17:58.140" v="13" actId="20577"/>
        <pc:sldMkLst>
          <pc:docMk/>
          <pc:sldMk cId="2016323731" sldId="277"/>
        </pc:sldMkLst>
        <pc:spChg chg="mod">
          <ac:chgData name="Theresa Davis" userId="14ab9b72-f6c2-4e29-bad4-6e22fca74b96" providerId="ADAL" clId="{6E2EC019-D76B-470B-BADE-B5BA4EBDEA76}" dt="2024-10-23T18:17:58.140" v="13" actId="20577"/>
          <ac:spMkLst>
            <pc:docMk/>
            <pc:sldMk cId="2016323731" sldId="277"/>
            <ac:spMk id="4" creationId="{00000000-0000-0000-0000-000000000000}"/>
          </ac:spMkLst>
        </pc:spChg>
      </pc:sldChg>
      <pc:sldChg chg="modSp mod">
        <pc:chgData name="Theresa Davis" userId="14ab9b72-f6c2-4e29-bad4-6e22fca74b96" providerId="ADAL" clId="{6E2EC019-D76B-470B-BADE-B5BA4EBDEA76}" dt="2024-10-23T18:18:45.724" v="35" actId="14100"/>
        <pc:sldMkLst>
          <pc:docMk/>
          <pc:sldMk cId="3749829654" sldId="278"/>
        </pc:sldMkLst>
        <pc:spChg chg="mod">
          <ac:chgData name="Theresa Davis" userId="14ab9b72-f6c2-4e29-bad4-6e22fca74b96" providerId="ADAL" clId="{6E2EC019-D76B-470B-BADE-B5BA4EBDEA76}" dt="2024-10-23T18:18:45.724" v="35" actId="14100"/>
          <ac:spMkLst>
            <pc:docMk/>
            <pc:sldMk cId="3749829654" sldId="278"/>
            <ac:spMk id="2" creationId="{00000000-0000-0000-0000-000000000000}"/>
          </ac:spMkLst>
        </pc:spChg>
      </pc:sldChg>
      <pc:sldChg chg="modSp del mod">
        <pc:chgData name="Theresa Davis" userId="14ab9b72-f6c2-4e29-bad4-6e22fca74b96" providerId="ADAL" clId="{6E2EC019-D76B-470B-BADE-B5BA4EBDEA76}" dt="2024-10-23T19:25:25.851" v="1344" actId="2696"/>
        <pc:sldMkLst>
          <pc:docMk/>
          <pc:sldMk cId="844045240" sldId="279"/>
        </pc:sldMkLst>
        <pc:spChg chg="mod">
          <ac:chgData name="Theresa Davis" userId="14ab9b72-f6c2-4e29-bad4-6e22fca74b96" providerId="ADAL" clId="{6E2EC019-D76B-470B-BADE-B5BA4EBDEA76}" dt="2024-10-23T18:36:00.850" v="482" actId="20577"/>
          <ac:spMkLst>
            <pc:docMk/>
            <pc:sldMk cId="844045240" sldId="279"/>
            <ac:spMk id="2" creationId="{00000000-0000-0000-0000-000000000000}"/>
          </ac:spMkLst>
        </pc:spChg>
      </pc:sldChg>
      <pc:sldChg chg="del">
        <pc:chgData name="Theresa Davis" userId="14ab9b72-f6c2-4e29-bad4-6e22fca74b96" providerId="ADAL" clId="{6E2EC019-D76B-470B-BADE-B5BA4EBDEA76}" dt="2024-10-23T18:50:59.445" v="561" actId="2696"/>
        <pc:sldMkLst>
          <pc:docMk/>
          <pc:sldMk cId="3437196295" sldId="280"/>
        </pc:sldMkLst>
      </pc:sldChg>
      <pc:sldChg chg="modSp del mod">
        <pc:chgData name="Theresa Davis" userId="14ab9b72-f6c2-4e29-bad4-6e22fca74b96" providerId="ADAL" clId="{6E2EC019-D76B-470B-BADE-B5BA4EBDEA76}" dt="2024-10-23T19:18:50.309" v="1326" actId="2696"/>
        <pc:sldMkLst>
          <pc:docMk/>
          <pc:sldMk cId="1703967025" sldId="281"/>
        </pc:sldMkLst>
        <pc:spChg chg="mod">
          <ac:chgData name="Theresa Davis" userId="14ab9b72-f6c2-4e29-bad4-6e22fca74b96" providerId="ADAL" clId="{6E2EC019-D76B-470B-BADE-B5BA4EBDEA76}" dt="2024-10-23T18:36:34.250" v="484" actId="6549"/>
          <ac:spMkLst>
            <pc:docMk/>
            <pc:sldMk cId="1703967025" sldId="281"/>
            <ac:spMk id="2" creationId="{00000000-0000-0000-0000-000000000000}"/>
          </ac:spMkLst>
        </pc:spChg>
      </pc:sldChg>
      <pc:sldChg chg="modSp del mod">
        <pc:chgData name="Theresa Davis" userId="14ab9b72-f6c2-4e29-bad4-6e22fca74b96" providerId="ADAL" clId="{6E2EC019-D76B-470B-BADE-B5BA4EBDEA76}" dt="2024-10-23T19:22:38.099" v="1333" actId="2696"/>
        <pc:sldMkLst>
          <pc:docMk/>
          <pc:sldMk cId="1121860168" sldId="282"/>
        </pc:sldMkLst>
        <pc:spChg chg="mod">
          <ac:chgData name="Theresa Davis" userId="14ab9b72-f6c2-4e29-bad4-6e22fca74b96" providerId="ADAL" clId="{6E2EC019-D76B-470B-BADE-B5BA4EBDEA76}" dt="2024-10-23T18:40:15.931" v="497" actId="6549"/>
          <ac:spMkLst>
            <pc:docMk/>
            <pc:sldMk cId="1121860168" sldId="282"/>
            <ac:spMk id="2" creationId="{00000000-0000-0000-0000-000000000000}"/>
          </ac:spMkLst>
        </pc:spChg>
      </pc:sldChg>
      <pc:sldChg chg="modSp add mod">
        <pc:chgData name="Theresa Davis" userId="14ab9b72-f6c2-4e29-bad4-6e22fca74b96" providerId="ADAL" clId="{6E2EC019-D76B-470B-BADE-B5BA4EBDEA76}" dt="2024-10-23T19:31:15.034" v="1366" actId="1076"/>
        <pc:sldMkLst>
          <pc:docMk/>
          <pc:sldMk cId="1160009688" sldId="282"/>
        </pc:sldMkLst>
        <pc:spChg chg="mod">
          <ac:chgData name="Theresa Davis" userId="14ab9b72-f6c2-4e29-bad4-6e22fca74b96" providerId="ADAL" clId="{6E2EC019-D76B-470B-BADE-B5BA4EBDEA76}" dt="2024-10-23T19:31:11.928" v="1365" actId="14100"/>
          <ac:spMkLst>
            <pc:docMk/>
            <pc:sldMk cId="1160009688" sldId="282"/>
            <ac:spMk id="2" creationId="{00000000-0000-0000-0000-000000000000}"/>
          </ac:spMkLst>
        </pc:spChg>
        <pc:picChg chg="mod">
          <ac:chgData name="Theresa Davis" userId="14ab9b72-f6c2-4e29-bad4-6e22fca74b96" providerId="ADAL" clId="{6E2EC019-D76B-470B-BADE-B5BA4EBDEA76}" dt="2024-10-23T19:31:15.034" v="1366" actId="1076"/>
          <ac:picMkLst>
            <pc:docMk/>
            <pc:sldMk cId="1160009688" sldId="282"/>
            <ac:picMk id="4" creationId="{00000000-0000-0000-0000-000000000000}"/>
          </ac:picMkLst>
        </pc:picChg>
      </pc:sldChg>
      <pc:sldChg chg="add del">
        <pc:chgData name="Theresa Davis" userId="14ab9b72-f6c2-4e29-bad4-6e22fca74b96" providerId="ADAL" clId="{6E2EC019-D76B-470B-BADE-B5BA4EBDEA76}" dt="2024-10-23T19:23:14.063" v="1337" actId="2696"/>
        <pc:sldMkLst>
          <pc:docMk/>
          <pc:sldMk cId="3146907109" sldId="282"/>
        </pc:sldMkLst>
      </pc:sldChg>
      <pc:sldChg chg="del">
        <pc:chgData name="Theresa Davis" userId="14ab9b72-f6c2-4e29-bad4-6e22fca74b96" providerId="ADAL" clId="{6E2EC019-D76B-470B-BADE-B5BA4EBDEA76}" dt="2024-10-23T18:51:50.472" v="567" actId="2696"/>
        <pc:sldMkLst>
          <pc:docMk/>
          <pc:sldMk cId="1738973585" sldId="283"/>
        </pc:sldMkLst>
      </pc:sldChg>
      <pc:sldChg chg="modSp mod">
        <pc:chgData name="Theresa Davis" userId="14ab9b72-f6c2-4e29-bad4-6e22fca74b96" providerId="ADAL" clId="{6E2EC019-D76B-470B-BADE-B5BA4EBDEA76}" dt="2024-10-23T18:38:56.076" v="494" actId="20577"/>
        <pc:sldMkLst>
          <pc:docMk/>
          <pc:sldMk cId="2207643973" sldId="284"/>
        </pc:sldMkLst>
        <pc:spChg chg="mod">
          <ac:chgData name="Theresa Davis" userId="14ab9b72-f6c2-4e29-bad4-6e22fca74b96" providerId="ADAL" clId="{6E2EC019-D76B-470B-BADE-B5BA4EBDEA76}" dt="2024-10-23T18:38:56.076" v="494" actId="20577"/>
          <ac:spMkLst>
            <pc:docMk/>
            <pc:sldMk cId="2207643973" sldId="284"/>
            <ac:spMk id="3" creationId="{00000000-0000-0000-0000-000000000000}"/>
          </ac:spMkLst>
        </pc:spChg>
      </pc:sldChg>
      <pc:sldChg chg="modSp mod">
        <pc:chgData name="Theresa Davis" userId="14ab9b72-f6c2-4e29-bad4-6e22fca74b96" providerId="ADAL" clId="{6E2EC019-D76B-470B-BADE-B5BA4EBDEA76}" dt="2024-10-23T18:36:56.755" v="486" actId="14100"/>
        <pc:sldMkLst>
          <pc:docMk/>
          <pc:sldMk cId="559905096" sldId="285"/>
        </pc:sldMkLst>
        <pc:spChg chg="mod">
          <ac:chgData name="Theresa Davis" userId="14ab9b72-f6c2-4e29-bad4-6e22fca74b96" providerId="ADAL" clId="{6E2EC019-D76B-470B-BADE-B5BA4EBDEA76}" dt="2024-10-23T18:36:56.755" v="486" actId="14100"/>
          <ac:spMkLst>
            <pc:docMk/>
            <pc:sldMk cId="559905096" sldId="285"/>
            <ac:spMk id="3" creationId="{00000000-0000-0000-0000-000000000000}"/>
          </ac:spMkLst>
        </pc:spChg>
      </pc:sldChg>
      <pc:sldChg chg="modSp del mod">
        <pc:chgData name="Theresa Davis" userId="14ab9b72-f6c2-4e29-bad4-6e22fca74b96" providerId="ADAL" clId="{6E2EC019-D76B-470B-BADE-B5BA4EBDEA76}" dt="2024-10-23T19:19:40.997" v="1327" actId="2696"/>
        <pc:sldMkLst>
          <pc:docMk/>
          <pc:sldMk cId="4255258642" sldId="286"/>
        </pc:sldMkLst>
        <pc:spChg chg="mod">
          <ac:chgData name="Theresa Davis" userId="14ab9b72-f6c2-4e29-bad4-6e22fca74b96" providerId="ADAL" clId="{6E2EC019-D76B-470B-BADE-B5BA4EBDEA76}" dt="2024-10-23T18:37:21.940" v="489" actId="6549"/>
          <ac:spMkLst>
            <pc:docMk/>
            <pc:sldMk cId="4255258642" sldId="286"/>
            <ac:spMk id="2" creationId="{00000000-0000-0000-0000-000000000000}"/>
          </ac:spMkLst>
        </pc:spChg>
      </pc:sldChg>
      <pc:sldChg chg="del">
        <pc:chgData name="Theresa Davis" userId="14ab9b72-f6c2-4e29-bad4-6e22fca74b96" providerId="ADAL" clId="{6E2EC019-D76B-470B-BADE-B5BA4EBDEA76}" dt="2024-10-23T18:40:07.727" v="496" actId="2696"/>
        <pc:sldMkLst>
          <pc:docMk/>
          <pc:sldMk cId="327018915" sldId="288"/>
        </pc:sldMkLst>
      </pc:sldChg>
      <pc:sldChg chg="del">
        <pc:chgData name="Theresa Davis" userId="14ab9b72-f6c2-4e29-bad4-6e22fca74b96" providerId="ADAL" clId="{6E2EC019-D76B-470B-BADE-B5BA4EBDEA76}" dt="2024-10-23T18:39:58.332" v="495" actId="2696"/>
        <pc:sldMkLst>
          <pc:docMk/>
          <pc:sldMk cId="3032843783" sldId="289"/>
        </pc:sldMkLst>
      </pc:sldChg>
      <pc:sldChg chg="del">
        <pc:chgData name="Theresa Davis" userId="14ab9b72-f6c2-4e29-bad4-6e22fca74b96" providerId="ADAL" clId="{6E2EC019-D76B-470B-BADE-B5BA4EBDEA76}" dt="2024-10-23T18:45:51.690" v="523" actId="2696"/>
        <pc:sldMkLst>
          <pc:docMk/>
          <pc:sldMk cId="792290591" sldId="290"/>
        </pc:sldMkLst>
      </pc:sldChg>
      <pc:sldChg chg="del">
        <pc:chgData name="Theresa Davis" userId="14ab9b72-f6c2-4e29-bad4-6e22fca74b96" providerId="ADAL" clId="{6E2EC019-D76B-470B-BADE-B5BA4EBDEA76}" dt="2024-10-23T18:47:33.285" v="546" actId="2696"/>
        <pc:sldMkLst>
          <pc:docMk/>
          <pc:sldMk cId="1091569705" sldId="291"/>
        </pc:sldMkLst>
      </pc:sldChg>
      <pc:sldChg chg="modSp mod">
        <pc:chgData name="Theresa Davis" userId="14ab9b72-f6c2-4e29-bad4-6e22fca74b96" providerId="ADAL" clId="{6E2EC019-D76B-470B-BADE-B5BA4EBDEA76}" dt="2024-10-23T18:42:10.309" v="514" actId="20577"/>
        <pc:sldMkLst>
          <pc:docMk/>
          <pc:sldMk cId="2275557301" sldId="292"/>
        </pc:sldMkLst>
        <pc:spChg chg="mod">
          <ac:chgData name="Theresa Davis" userId="14ab9b72-f6c2-4e29-bad4-6e22fca74b96" providerId="ADAL" clId="{6E2EC019-D76B-470B-BADE-B5BA4EBDEA76}" dt="2024-10-23T18:42:10.309" v="514" actId="20577"/>
          <ac:spMkLst>
            <pc:docMk/>
            <pc:sldMk cId="2275557301" sldId="292"/>
            <ac:spMk id="3" creationId="{00000000-0000-0000-0000-000000000000}"/>
          </ac:spMkLst>
        </pc:spChg>
      </pc:sldChg>
      <pc:sldChg chg="modSp mod">
        <pc:chgData name="Theresa Davis" userId="14ab9b72-f6c2-4e29-bad4-6e22fca74b96" providerId="ADAL" clId="{6E2EC019-D76B-470B-BADE-B5BA4EBDEA76}" dt="2024-10-23T18:44:46.367" v="520" actId="6549"/>
        <pc:sldMkLst>
          <pc:docMk/>
          <pc:sldMk cId="151360349" sldId="293"/>
        </pc:sldMkLst>
        <pc:spChg chg="mod">
          <ac:chgData name="Theresa Davis" userId="14ab9b72-f6c2-4e29-bad4-6e22fca74b96" providerId="ADAL" clId="{6E2EC019-D76B-470B-BADE-B5BA4EBDEA76}" dt="2024-10-23T18:43:56.710" v="517" actId="6549"/>
          <ac:spMkLst>
            <pc:docMk/>
            <pc:sldMk cId="151360349" sldId="293"/>
            <ac:spMk id="2" creationId="{00000000-0000-0000-0000-000000000000}"/>
          </ac:spMkLst>
        </pc:spChg>
        <pc:spChg chg="mod">
          <ac:chgData name="Theresa Davis" userId="14ab9b72-f6c2-4e29-bad4-6e22fca74b96" providerId="ADAL" clId="{6E2EC019-D76B-470B-BADE-B5BA4EBDEA76}" dt="2024-10-23T18:44:12.386" v="518" actId="1076"/>
          <ac:spMkLst>
            <pc:docMk/>
            <pc:sldMk cId="151360349" sldId="293"/>
            <ac:spMk id="3" creationId="{00000000-0000-0000-0000-000000000000}"/>
          </ac:spMkLst>
        </pc:spChg>
        <pc:spChg chg="mod">
          <ac:chgData name="Theresa Davis" userId="14ab9b72-f6c2-4e29-bad4-6e22fca74b96" providerId="ADAL" clId="{6E2EC019-D76B-470B-BADE-B5BA4EBDEA76}" dt="2024-10-23T18:44:46.367" v="520" actId="6549"/>
          <ac:spMkLst>
            <pc:docMk/>
            <pc:sldMk cId="151360349" sldId="293"/>
            <ac:spMk id="4" creationId="{00000000-0000-0000-0000-000000000000}"/>
          </ac:spMkLst>
        </pc:spChg>
      </pc:sldChg>
      <pc:sldChg chg="modSp mod">
        <pc:chgData name="Theresa Davis" userId="14ab9b72-f6c2-4e29-bad4-6e22fca74b96" providerId="ADAL" clId="{6E2EC019-D76B-470B-BADE-B5BA4EBDEA76}" dt="2024-10-23T18:47:21.764" v="545" actId="20577"/>
        <pc:sldMkLst>
          <pc:docMk/>
          <pc:sldMk cId="1082674627" sldId="294"/>
        </pc:sldMkLst>
        <pc:spChg chg="mod">
          <ac:chgData name="Theresa Davis" userId="14ab9b72-f6c2-4e29-bad4-6e22fca74b96" providerId="ADAL" clId="{6E2EC019-D76B-470B-BADE-B5BA4EBDEA76}" dt="2024-10-23T18:46:24.692" v="539" actId="20577"/>
          <ac:spMkLst>
            <pc:docMk/>
            <pc:sldMk cId="1082674627" sldId="294"/>
            <ac:spMk id="3" creationId="{00000000-0000-0000-0000-000000000000}"/>
          </ac:spMkLst>
        </pc:spChg>
        <pc:spChg chg="mod">
          <ac:chgData name="Theresa Davis" userId="14ab9b72-f6c2-4e29-bad4-6e22fca74b96" providerId="ADAL" clId="{6E2EC019-D76B-470B-BADE-B5BA4EBDEA76}" dt="2024-10-23T18:47:21.764" v="545" actId="20577"/>
          <ac:spMkLst>
            <pc:docMk/>
            <pc:sldMk cId="1082674627" sldId="294"/>
            <ac:spMk id="4" creationId="{00000000-0000-0000-0000-000000000000}"/>
          </ac:spMkLst>
        </pc:spChg>
      </pc:sldChg>
      <pc:sldChg chg="del">
        <pc:chgData name="Theresa Davis" userId="14ab9b72-f6c2-4e29-bad4-6e22fca74b96" providerId="ADAL" clId="{6E2EC019-D76B-470B-BADE-B5BA4EBDEA76}" dt="2024-10-23T18:40:51.972" v="498" actId="2696"/>
        <pc:sldMkLst>
          <pc:docMk/>
          <pc:sldMk cId="973893367" sldId="295"/>
        </pc:sldMkLst>
      </pc:sldChg>
      <pc:sldChg chg="modSp del mod">
        <pc:chgData name="Theresa Davis" userId="14ab9b72-f6c2-4e29-bad4-6e22fca74b96" providerId="ADAL" clId="{6E2EC019-D76B-470B-BADE-B5BA4EBDEA76}" dt="2024-10-23T18:49:16.101" v="554" actId="2696"/>
        <pc:sldMkLst>
          <pc:docMk/>
          <pc:sldMk cId="241937808" sldId="296"/>
        </pc:sldMkLst>
        <pc:spChg chg="mod">
          <ac:chgData name="Theresa Davis" userId="14ab9b72-f6c2-4e29-bad4-6e22fca74b96" providerId="ADAL" clId="{6E2EC019-D76B-470B-BADE-B5BA4EBDEA76}" dt="2024-10-23T18:48:34.150" v="552" actId="120"/>
          <ac:spMkLst>
            <pc:docMk/>
            <pc:sldMk cId="241937808" sldId="296"/>
            <ac:spMk id="2" creationId="{00000000-0000-0000-0000-000000000000}"/>
          </ac:spMkLst>
        </pc:spChg>
        <pc:spChg chg="mod">
          <ac:chgData name="Theresa Davis" userId="14ab9b72-f6c2-4e29-bad4-6e22fca74b96" providerId="ADAL" clId="{6E2EC019-D76B-470B-BADE-B5BA4EBDEA76}" dt="2024-10-23T18:48:52.376" v="553" actId="14100"/>
          <ac:spMkLst>
            <pc:docMk/>
            <pc:sldMk cId="241937808" sldId="296"/>
            <ac:spMk id="3" creationId="{00000000-0000-0000-0000-000000000000}"/>
          </ac:spMkLst>
        </pc:spChg>
      </pc:sldChg>
      <pc:sldChg chg="modSp mod">
        <pc:chgData name="Theresa Davis" userId="14ab9b72-f6c2-4e29-bad4-6e22fca74b96" providerId="ADAL" clId="{6E2EC019-D76B-470B-BADE-B5BA4EBDEA76}" dt="2024-10-23T19:17:53.689" v="1325" actId="6549"/>
        <pc:sldMkLst>
          <pc:docMk/>
          <pc:sldMk cId="2013907209" sldId="297"/>
        </pc:sldMkLst>
        <pc:spChg chg="mod">
          <ac:chgData name="Theresa Davis" userId="14ab9b72-f6c2-4e29-bad4-6e22fca74b96" providerId="ADAL" clId="{6E2EC019-D76B-470B-BADE-B5BA4EBDEA76}" dt="2024-10-23T19:17:53.689" v="1325" actId="6549"/>
          <ac:spMkLst>
            <pc:docMk/>
            <pc:sldMk cId="2013907209" sldId="297"/>
            <ac:spMk id="2" creationId="{00000000-0000-0000-0000-000000000000}"/>
          </ac:spMkLst>
        </pc:spChg>
      </pc:sldChg>
      <pc:sldChg chg="delSp modSp mod">
        <pc:chgData name="Theresa Davis" userId="14ab9b72-f6c2-4e29-bad4-6e22fca74b96" providerId="ADAL" clId="{6E2EC019-D76B-470B-BADE-B5BA4EBDEA76}" dt="2024-10-23T18:32:17.579" v="448" actId="313"/>
        <pc:sldMkLst>
          <pc:docMk/>
          <pc:sldMk cId="95057054" sldId="298"/>
        </pc:sldMkLst>
        <pc:spChg chg="mod">
          <ac:chgData name="Theresa Davis" userId="14ab9b72-f6c2-4e29-bad4-6e22fca74b96" providerId="ADAL" clId="{6E2EC019-D76B-470B-BADE-B5BA4EBDEA76}" dt="2024-10-23T18:32:17.579" v="448" actId="313"/>
          <ac:spMkLst>
            <pc:docMk/>
            <pc:sldMk cId="95057054" sldId="298"/>
            <ac:spMk id="3" creationId="{00000000-0000-0000-0000-000000000000}"/>
          </ac:spMkLst>
        </pc:spChg>
        <pc:spChg chg="del mod">
          <ac:chgData name="Theresa Davis" userId="14ab9b72-f6c2-4e29-bad4-6e22fca74b96" providerId="ADAL" clId="{6E2EC019-D76B-470B-BADE-B5BA4EBDEA76}" dt="2024-10-23T18:29:21.266" v="146" actId="21"/>
          <ac:spMkLst>
            <pc:docMk/>
            <pc:sldMk cId="95057054" sldId="298"/>
            <ac:spMk id="4" creationId="{00000000-0000-0000-0000-000000000000}"/>
          </ac:spMkLst>
        </pc:spChg>
      </pc:sldChg>
      <pc:sldChg chg="modSp mod">
        <pc:chgData name="Theresa Davis" userId="14ab9b72-f6c2-4e29-bad4-6e22fca74b96" providerId="ADAL" clId="{6E2EC019-D76B-470B-BADE-B5BA4EBDEA76}" dt="2024-10-23T18:45:10.371" v="522" actId="14100"/>
        <pc:sldMkLst>
          <pc:docMk/>
          <pc:sldMk cId="1787169632" sldId="299"/>
        </pc:sldMkLst>
        <pc:spChg chg="mod">
          <ac:chgData name="Theresa Davis" userId="14ab9b72-f6c2-4e29-bad4-6e22fca74b96" providerId="ADAL" clId="{6E2EC019-D76B-470B-BADE-B5BA4EBDEA76}" dt="2024-10-23T18:45:00.491" v="521" actId="14100"/>
          <ac:spMkLst>
            <pc:docMk/>
            <pc:sldMk cId="1787169632" sldId="299"/>
            <ac:spMk id="2" creationId="{00000000-0000-0000-0000-000000000000}"/>
          </ac:spMkLst>
        </pc:spChg>
        <pc:spChg chg="mod">
          <ac:chgData name="Theresa Davis" userId="14ab9b72-f6c2-4e29-bad4-6e22fca74b96" providerId="ADAL" clId="{6E2EC019-D76B-470B-BADE-B5BA4EBDEA76}" dt="2024-10-23T18:45:10.371" v="522" actId="14100"/>
          <ac:spMkLst>
            <pc:docMk/>
            <pc:sldMk cId="1787169632" sldId="299"/>
            <ac:spMk id="3" creationId="{00000000-0000-0000-0000-000000000000}"/>
          </ac:spMkLst>
        </pc:spChg>
      </pc:sldChg>
      <pc:sldChg chg="del">
        <pc:chgData name="Theresa Davis" userId="14ab9b72-f6c2-4e29-bad4-6e22fca74b96" providerId="ADAL" clId="{6E2EC019-D76B-470B-BADE-B5BA4EBDEA76}" dt="2024-10-23T18:48:25.691" v="551" actId="2696"/>
        <pc:sldMkLst>
          <pc:docMk/>
          <pc:sldMk cId="3196692858" sldId="300"/>
        </pc:sldMkLst>
      </pc:sldChg>
      <pc:sldChg chg="modSp mod">
        <pc:chgData name="Theresa Davis" userId="14ab9b72-f6c2-4e29-bad4-6e22fca74b96" providerId="ADAL" clId="{6E2EC019-D76B-470B-BADE-B5BA4EBDEA76}" dt="2024-10-23T19:11:42.397" v="1254" actId="313"/>
        <pc:sldMkLst>
          <pc:docMk/>
          <pc:sldMk cId="1376859403" sldId="301"/>
        </pc:sldMkLst>
        <pc:spChg chg="mod">
          <ac:chgData name="Theresa Davis" userId="14ab9b72-f6c2-4e29-bad4-6e22fca74b96" providerId="ADAL" clId="{6E2EC019-D76B-470B-BADE-B5BA4EBDEA76}" dt="2024-10-23T19:11:42.397" v="1254" actId="313"/>
          <ac:spMkLst>
            <pc:docMk/>
            <pc:sldMk cId="1376859403" sldId="301"/>
            <ac:spMk id="2" creationId="{00000000-0000-0000-0000-000000000000}"/>
          </ac:spMkLst>
        </pc:spChg>
      </pc:sldChg>
      <pc:sldChg chg="modSp mod">
        <pc:chgData name="Theresa Davis" userId="14ab9b72-f6c2-4e29-bad4-6e22fca74b96" providerId="ADAL" clId="{6E2EC019-D76B-470B-BADE-B5BA4EBDEA76}" dt="2024-10-23T19:12:52.670" v="1268" actId="15"/>
        <pc:sldMkLst>
          <pc:docMk/>
          <pc:sldMk cId="1459534536" sldId="302"/>
        </pc:sldMkLst>
        <pc:spChg chg="mod">
          <ac:chgData name="Theresa Davis" userId="14ab9b72-f6c2-4e29-bad4-6e22fca74b96" providerId="ADAL" clId="{6E2EC019-D76B-470B-BADE-B5BA4EBDEA76}" dt="2024-10-23T19:12:52.670" v="1268" actId="15"/>
          <ac:spMkLst>
            <pc:docMk/>
            <pc:sldMk cId="1459534536" sldId="302"/>
            <ac:spMk id="2" creationId="{00000000-0000-0000-0000-000000000000}"/>
          </ac:spMkLst>
        </pc:spChg>
      </pc:sldChg>
      <pc:sldChg chg="modSp del mod">
        <pc:chgData name="Theresa Davis" userId="14ab9b72-f6c2-4e29-bad4-6e22fca74b96" providerId="ADAL" clId="{6E2EC019-D76B-470B-BADE-B5BA4EBDEA76}" dt="2024-10-23T18:50:49.080" v="559" actId="2696"/>
        <pc:sldMkLst>
          <pc:docMk/>
          <pc:sldMk cId="3241673036" sldId="304"/>
        </pc:sldMkLst>
        <pc:spChg chg="mod">
          <ac:chgData name="Theresa Davis" userId="14ab9b72-f6c2-4e29-bad4-6e22fca74b96" providerId="ADAL" clId="{6E2EC019-D76B-470B-BADE-B5BA4EBDEA76}" dt="2024-10-23T18:50:12.279" v="558" actId="14100"/>
          <ac:spMkLst>
            <pc:docMk/>
            <pc:sldMk cId="3241673036" sldId="304"/>
            <ac:spMk id="2" creationId="{00000000-0000-0000-0000-000000000000}"/>
          </ac:spMkLst>
        </pc:spChg>
      </pc:sldChg>
      <pc:sldChg chg="del">
        <pc:chgData name="Theresa Davis" userId="14ab9b72-f6c2-4e29-bad4-6e22fca74b96" providerId="ADAL" clId="{6E2EC019-D76B-470B-BADE-B5BA4EBDEA76}" dt="2024-10-23T18:50:54.112" v="560" actId="2696"/>
        <pc:sldMkLst>
          <pc:docMk/>
          <pc:sldMk cId="2305703043" sldId="305"/>
        </pc:sldMkLst>
      </pc:sldChg>
      <pc:sldChg chg="modSp mod">
        <pc:chgData name="Theresa Davis" userId="14ab9b72-f6c2-4e29-bad4-6e22fca74b96" providerId="ADAL" clId="{6E2EC019-D76B-470B-BADE-B5BA4EBDEA76}" dt="2024-10-23T19:14:27.709" v="1273" actId="1076"/>
        <pc:sldMkLst>
          <pc:docMk/>
          <pc:sldMk cId="3135580307" sldId="306"/>
        </pc:sldMkLst>
        <pc:spChg chg="mod">
          <ac:chgData name="Theresa Davis" userId="14ab9b72-f6c2-4e29-bad4-6e22fca74b96" providerId="ADAL" clId="{6E2EC019-D76B-470B-BADE-B5BA4EBDEA76}" dt="2024-10-23T19:14:25.871" v="1272" actId="1076"/>
          <ac:spMkLst>
            <pc:docMk/>
            <pc:sldMk cId="3135580307" sldId="306"/>
            <ac:spMk id="2" creationId="{00000000-0000-0000-0000-000000000000}"/>
          </ac:spMkLst>
        </pc:spChg>
        <pc:picChg chg="mod">
          <ac:chgData name="Theresa Davis" userId="14ab9b72-f6c2-4e29-bad4-6e22fca74b96" providerId="ADAL" clId="{6E2EC019-D76B-470B-BADE-B5BA4EBDEA76}" dt="2024-10-23T19:14:27.709" v="1273" actId="1076"/>
          <ac:picMkLst>
            <pc:docMk/>
            <pc:sldMk cId="3135580307" sldId="306"/>
            <ac:picMk id="4" creationId="{00000000-0000-0000-0000-000000000000}"/>
          </ac:picMkLst>
        </pc:picChg>
      </pc:sldChg>
      <pc:sldChg chg="modSp mod">
        <pc:chgData name="Theresa Davis" userId="14ab9b72-f6c2-4e29-bad4-6e22fca74b96" providerId="ADAL" clId="{6E2EC019-D76B-470B-BADE-B5BA4EBDEA76}" dt="2024-10-23T19:17:35.343" v="1324" actId="33524"/>
        <pc:sldMkLst>
          <pc:docMk/>
          <pc:sldMk cId="6275111" sldId="307"/>
        </pc:sldMkLst>
        <pc:spChg chg="mod">
          <ac:chgData name="Theresa Davis" userId="14ab9b72-f6c2-4e29-bad4-6e22fca74b96" providerId="ADAL" clId="{6E2EC019-D76B-470B-BADE-B5BA4EBDEA76}" dt="2024-10-23T19:17:35.343" v="1324" actId="33524"/>
          <ac:spMkLst>
            <pc:docMk/>
            <pc:sldMk cId="6275111" sldId="307"/>
            <ac:spMk id="3" creationId="{00000000-0000-0000-0000-000000000000}"/>
          </ac:spMkLst>
        </pc:spChg>
      </pc:sldChg>
      <pc:sldChg chg="del">
        <pc:chgData name="Theresa Davis" userId="14ab9b72-f6c2-4e29-bad4-6e22fca74b96" providerId="ADAL" clId="{6E2EC019-D76B-470B-BADE-B5BA4EBDEA76}" dt="2024-10-23T18:51:13.676" v="562" actId="2696"/>
        <pc:sldMkLst>
          <pc:docMk/>
          <pc:sldMk cId="2115382552" sldId="308"/>
        </pc:sldMkLst>
      </pc:sldChg>
      <pc:sldChg chg="del">
        <pc:chgData name="Theresa Davis" userId="14ab9b72-f6c2-4e29-bad4-6e22fca74b96" providerId="ADAL" clId="{6E2EC019-D76B-470B-BADE-B5BA4EBDEA76}" dt="2024-10-23T18:51:19.808" v="563" actId="2696"/>
        <pc:sldMkLst>
          <pc:docMk/>
          <pc:sldMk cId="3426847155" sldId="309"/>
        </pc:sldMkLst>
      </pc:sldChg>
      <pc:sldChg chg="del">
        <pc:chgData name="Theresa Davis" userId="14ab9b72-f6c2-4e29-bad4-6e22fca74b96" providerId="ADAL" clId="{6E2EC019-D76B-470B-BADE-B5BA4EBDEA76}" dt="2024-10-23T18:51:24.040" v="564" actId="2696"/>
        <pc:sldMkLst>
          <pc:docMk/>
          <pc:sldMk cId="1895242007" sldId="310"/>
        </pc:sldMkLst>
      </pc:sldChg>
      <pc:sldChg chg="del">
        <pc:chgData name="Theresa Davis" userId="14ab9b72-f6c2-4e29-bad4-6e22fca74b96" providerId="ADAL" clId="{6E2EC019-D76B-470B-BADE-B5BA4EBDEA76}" dt="2024-10-23T18:51:28.447" v="565" actId="2696"/>
        <pc:sldMkLst>
          <pc:docMk/>
          <pc:sldMk cId="55303745" sldId="311"/>
        </pc:sldMkLst>
      </pc:sldChg>
      <pc:sldChg chg="del">
        <pc:chgData name="Theresa Davis" userId="14ab9b72-f6c2-4e29-bad4-6e22fca74b96" providerId="ADAL" clId="{6E2EC019-D76B-470B-BADE-B5BA4EBDEA76}" dt="2024-10-23T18:51:33.354" v="566" actId="2696"/>
        <pc:sldMkLst>
          <pc:docMk/>
          <pc:sldMk cId="1597196889" sldId="312"/>
        </pc:sldMkLst>
      </pc:sldChg>
      <pc:sldChg chg="modSp del mod">
        <pc:chgData name="Theresa Davis" userId="14ab9b72-f6c2-4e29-bad4-6e22fca74b96" providerId="ADAL" clId="{6E2EC019-D76B-470B-BADE-B5BA4EBDEA76}" dt="2024-10-23T19:27:53.784" v="1356" actId="2696"/>
        <pc:sldMkLst>
          <pc:docMk/>
          <pc:sldMk cId="2607698170" sldId="313"/>
        </pc:sldMkLst>
        <pc:spChg chg="mod">
          <ac:chgData name="Theresa Davis" userId="14ab9b72-f6c2-4e29-bad4-6e22fca74b96" providerId="ADAL" clId="{6E2EC019-D76B-470B-BADE-B5BA4EBDEA76}" dt="2024-10-23T18:22:05.772" v="79" actId="20577"/>
          <ac:spMkLst>
            <pc:docMk/>
            <pc:sldMk cId="2607698170" sldId="313"/>
            <ac:spMk id="2" creationId="{00000000-0000-0000-0000-000000000000}"/>
          </ac:spMkLst>
        </pc:spChg>
      </pc:sldChg>
      <pc:sldChg chg="add">
        <pc:chgData name="Theresa Davis" userId="14ab9b72-f6c2-4e29-bad4-6e22fca74b96" providerId="ADAL" clId="{6E2EC019-D76B-470B-BADE-B5BA4EBDEA76}" dt="2024-10-23T19:28:01.898" v="1357"/>
        <pc:sldMkLst>
          <pc:docMk/>
          <pc:sldMk cId="3543108318" sldId="313"/>
        </pc:sldMkLst>
      </pc:sldChg>
      <pc:sldChg chg="add">
        <pc:chgData name="Theresa Davis" userId="14ab9b72-f6c2-4e29-bad4-6e22fca74b96" providerId="ADAL" clId="{6E2EC019-D76B-470B-BADE-B5BA4EBDEA76}" dt="2024-10-23T19:29:20.695" v="1360"/>
        <pc:sldMkLst>
          <pc:docMk/>
          <pc:sldMk cId="2733010058" sldId="314"/>
        </pc:sldMkLst>
      </pc:sldChg>
      <pc:sldChg chg="modSp del mod">
        <pc:chgData name="Theresa Davis" userId="14ab9b72-f6c2-4e29-bad4-6e22fca74b96" providerId="ADAL" clId="{6E2EC019-D76B-470B-BADE-B5BA4EBDEA76}" dt="2024-10-23T19:28:59.525" v="1358" actId="2696"/>
        <pc:sldMkLst>
          <pc:docMk/>
          <pc:sldMk cId="4026084777" sldId="314"/>
        </pc:sldMkLst>
        <pc:spChg chg="mod">
          <ac:chgData name="Theresa Davis" userId="14ab9b72-f6c2-4e29-bad4-6e22fca74b96" providerId="ADAL" clId="{6E2EC019-D76B-470B-BADE-B5BA4EBDEA76}" dt="2024-10-23T19:16:07.318" v="1299" actId="14100"/>
          <ac:spMkLst>
            <pc:docMk/>
            <pc:sldMk cId="4026084777" sldId="314"/>
            <ac:spMk id="2" creationId="{00000000-0000-0000-0000-000000000000}"/>
          </ac:spMkLst>
        </pc:spChg>
      </pc:sldChg>
      <pc:sldChg chg="modSp del mod">
        <pc:chgData name="Theresa Davis" userId="14ab9b72-f6c2-4e29-bad4-6e22fca74b96" providerId="ADAL" clId="{6E2EC019-D76B-470B-BADE-B5BA4EBDEA76}" dt="2024-10-23T19:26:29.353" v="1350" actId="2696"/>
        <pc:sldMkLst>
          <pc:docMk/>
          <pc:sldMk cId="2648384895" sldId="315"/>
        </pc:sldMkLst>
        <pc:spChg chg="mod">
          <ac:chgData name="Theresa Davis" userId="14ab9b72-f6c2-4e29-bad4-6e22fca74b96" providerId="ADAL" clId="{6E2EC019-D76B-470B-BADE-B5BA4EBDEA76}" dt="2024-10-23T19:15:10.434" v="1297" actId="14100"/>
          <ac:spMkLst>
            <pc:docMk/>
            <pc:sldMk cId="2648384895" sldId="315"/>
            <ac:spMk id="4" creationId="{00000000-0000-0000-0000-000000000000}"/>
          </ac:spMkLst>
        </pc:spChg>
      </pc:sldChg>
      <pc:sldChg chg="add">
        <pc:chgData name="Theresa Davis" userId="14ab9b72-f6c2-4e29-bad4-6e22fca74b96" providerId="ADAL" clId="{6E2EC019-D76B-470B-BADE-B5BA4EBDEA76}" dt="2024-10-23T19:26:37.969" v="1351"/>
        <pc:sldMkLst>
          <pc:docMk/>
          <pc:sldMk cId="4288916069" sldId="315"/>
        </pc:sldMkLst>
      </pc:sldChg>
      <pc:sldChg chg="add">
        <pc:chgData name="Theresa Davis" userId="14ab9b72-f6c2-4e29-bad4-6e22fca74b96" providerId="ADAL" clId="{6E2EC019-D76B-470B-BADE-B5BA4EBDEA76}" dt="2024-10-23T19:27:02.775" v="1353"/>
        <pc:sldMkLst>
          <pc:docMk/>
          <pc:sldMk cId="352867615" sldId="316"/>
        </pc:sldMkLst>
      </pc:sldChg>
      <pc:sldChg chg="del">
        <pc:chgData name="Theresa Davis" userId="14ab9b72-f6c2-4e29-bad4-6e22fca74b96" providerId="ADAL" clId="{6E2EC019-D76B-470B-BADE-B5BA4EBDEA76}" dt="2024-10-23T19:26:53.776" v="1352" actId="2696"/>
        <pc:sldMkLst>
          <pc:docMk/>
          <pc:sldMk cId="2173945564" sldId="316"/>
        </pc:sldMkLst>
      </pc:sldChg>
      <pc:sldChg chg="del">
        <pc:chgData name="Theresa Davis" userId="14ab9b72-f6c2-4e29-bad4-6e22fca74b96" providerId="ADAL" clId="{6E2EC019-D76B-470B-BADE-B5BA4EBDEA76}" dt="2024-10-23T19:27:25.971" v="1354" actId="2696"/>
        <pc:sldMkLst>
          <pc:docMk/>
          <pc:sldMk cId="3409510846" sldId="317"/>
        </pc:sldMkLst>
      </pc:sldChg>
      <pc:sldChg chg="add">
        <pc:chgData name="Theresa Davis" userId="14ab9b72-f6c2-4e29-bad4-6e22fca74b96" providerId="ADAL" clId="{6E2EC019-D76B-470B-BADE-B5BA4EBDEA76}" dt="2024-10-23T19:27:35.724" v="1355"/>
        <pc:sldMkLst>
          <pc:docMk/>
          <pc:sldMk cId="3768302625" sldId="317"/>
        </pc:sldMkLst>
      </pc:sldChg>
      <pc:sldChg chg="modSp del mod">
        <pc:chgData name="Theresa Davis" userId="14ab9b72-f6c2-4e29-bad4-6e22fca74b96" providerId="ADAL" clId="{6E2EC019-D76B-470B-BADE-B5BA4EBDEA76}" dt="2024-10-23T19:30:05.755" v="1361" actId="2696"/>
        <pc:sldMkLst>
          <pc:docMk/>
          <pc:sldMk cId="61320643" sldId="318"/>
        </pc:sldMkLst>
        <pc:spChg chg="mod">
          <ac:chgData name="Theresa Davis" userId="14ab9b72-f6c2-4e29-bad4-6e22fca74b96" providerId="ADAL" clId="{6E2EC019-D76B-470B-BADE-B5BA4EBDEA76}" dt="2024-10-23T18:23:08.329" v="84" actId="14100"/>
          <ac:spMkLst>
            <pc:docMk/>
            <pc:sldMk cId="61320643" sldId="318"/>
            <ac:spMk id="3" creationId="{00000000-0000-0000-0000-000000000000}"/>
          </ac:spMkLst>
        </pc:spChg>
      </pc:sldChg>
      <pc:sldChg chg="add">
        <pc:chgData name="Theresa Davis" userId="14ab9b72-f6c2-4e29-bad4-6e22fca74b96" providerId="ADAL" clId="{6E2EC019-D76B-470B-BADE-B5BA4EBDEA76}" dt="2024-10-23T19:30:29.768" v="1363"/>
        <pc:sldMkLst>
          <pc:docMk/>
          <pc:sldMk cId="1896293768" sldId="318"/>
        </pc:sldMkLst>
      </pc:sldChg>
      <pc:sldChg chg="modSp del mod">
        <pc:chgData name="Theresa Davis" userId="14ab9b72-f6c2-4e29-bad4-6e22fca74b96" providerId="ADAL" clId="{6E2EC019-D76B-470B-BADE-B5BA4EBDEA76}" dt="2024-10-23T19:08:47.114" v="1222" actId="2696"/>
        <pc:sldMkLst>
          <pc:docMk/>
          <pc:sldMk cId="770740679" sldId="319"/>
        </pc:sldMkLst>
        <pc:spChg chg="mod">
          <ac:chgData name="Theresa Davis" userId="14ab9b72-f6c2-4e29-bad4-6e22fca74b96" providerId="ADAL" clId="{6E2EC019-D76B-470B-BADE-B5BA4EBDEA76}" dt="2024-10-23T19:08:23.133" v="1220" actId="20577"/>
          <ac:spMkLst>
            <pc:docMk/>
            <pc:sldMk cId="770740679" sldId="319"/>
            <ac:spMk id="3" creationId="{00000000-0000-0000-0000-000000000000}"/>
          </ac:spMkLst>
        </pc:spChg>
      </pc:sldChg>
      <pc:sldChg chg="modSp del mod">
        <pc:chgData name="Theresa Davis" userId="14ab9b72-f6c2-4e29-bad4-6e22fca74b96" providerId="ADAL" clId="{6E2EC019-D76B-470B-BADE-B5BA4EBDEA76}" dt="2024-10-23T18:48:00.172" v="549" actId="2696"/>
        <pc:sldMkLst>
          <pc:docMk/>
          <pc:sldMk cId="169831319" sldId="320"/>
        </pc:sldMkLst>
        <pc:spChg chg="mod">
          <ac:chgData name="Theresa Davis" userId="14ab9b72-f6c2-4e29-bad4-6e22fca74b96" providerId="ADAL" clId="{6E2EC019-D76B-470B-BADE-B5BA4EBDEA76}" dt="2024-10-23T18:47:50.724" v="548" actId="20577"/>
          <ac:spMkLst>
            <pc:docMk/>
            <pc:sldMk cId="169831319" sldId="320"/>
            <ac:spMk id="4" creationId="{00000000-0000-0000-0000-000000000000}"/>
          </ac:spMkLst>
        </pc:spChg>
      </pc:sldChg>
      <pc:sldChg chg="new del">
        <pc:chgData name="Theresa Davis" userId="14ab9b72-f6c2-4e29-bad4-6e22fca74b96" providerId="ADAL" clId="{6E2EC019-D76B-470B-BADE-B5BA4EBDEA76}" dt="2024-10-23T18:57:14.744" v="687" actId="680"/>
        <pc:sldMkLst>
          <pc:docMk/>
          <pc:sldMk cId="643222561" sldId="320"/>
        </pc:sldMkLst>
      </pc:sldChg>
      <pc:sldChg chg="addSp delSp modSp new mod">
        <pc:chgData name="Theresa Davis" userId="14ab9b72-f6c2-4e29-bad4-6e22fca74b96" providerId="ADAL" clId="{6E2EC019-D76B-470B-BADE-B5BA4EBDEA76}" dt="2024-10-23T19:23:47.966" v="1343" actId="33524"/>
        <pc:sldMkLst>
          <pc:docMk/>
          <pc:sldMk cId="1037541249" sldId="320"/>
        </pc:sldMkLst>
        <pc:spChg chg="add del mod">
          <ac:chgData name="Theresa Davis" userId="14ab9b72-f6c2-4e29-bad4-6e22fca74b96" providerId="ADAL" clId="{6E2EC019-D76B-470B-BADE-B5BA4EBDEA76}" dt="2024-10-23T19:00:11.350" v="691"/>
          <ac:spMkLst>
            <pc:docMk/>
            <pc:sldMk cId="1037541249" sldId="320"/>
            <ac:spMk id="2" creationId="{2A7B0EE0-33BA-9A46-6FFE-D6404D3CF80A}"/>
          </ac:spMkLst>
        </pc:spChg>
        <pc:spChg chg="add del mod">
          <ac:chgData name="Theresa Davis" userId="14ab9b72-f6c2-4e29-bad4-6e22fca74b96" providerId="ADAL" clId="{6E2EC019-D76B-470B-BADE-B5BA4EBDEA76}" dt="2024-10-23T19:00:36.288" v="694"/>
          <ac:spMkLst>
            <pc:docMk/>
            <pc:sldMk cId="1037541249" sldId="320"/>
            <ac:spMk id="3" creationId="{95B48EDC-F594-273C-CB4F-14885A36734A}"/>
          </ac:spMkLst>
        </pc:spChg>
        <pc:spChg chg="add mod">
          <ac:chgData name="Theresa Davis" userId="14ab9b72-f6c2-4e29-bad4-6e22fca74b96" providerId="ADAL" clId="{6E2EC019-D76B-470B-BADE-B5BA4EBDEA76}" dt="2024-10-23T19:23:47.966" v="1343" actId="33524"/>
          <ac:spMkLst>
            <pc:docMk/>
            <pc:sldMk cId="1037541249" sldId="320"/>
            <ac:spMk id="4" creationId="{0752031D-E823-9C56-263B-21F46ABFFA92}"/>
          </ac:spMkLst>
        </pc:spChg>
      </pc:sldChg>
      <pc:sldChg chg="del">
        <pc:chgData name="Theresa Davis" userId="14ab9b72-f6c2-4e29-bad4-6e22fca74b96" providerId="ADAL" clId="{6E2EC019-D76B-470B-BADE-B5BA4EBDEA76}" dt="2024-10-23T18:48:11.505" v="550" actId="2696"/>
        <pc:sldMkLst>
          <pc:docMk/>
          <pc:sldMk cId="1507801381" sldId="321"/>
        </pc:sldMkLst>
      </pc:sldChg>
      <pc:sldChg chg="addSp modSp new mod">
        <pc:chgData name="Theresa Davis" userId="14ab9b72-f6c2-4e29-bad4-6e22fca74b96" providerId="ADAL" clId="{6E2EC019-D76B-470B-BADE-B5BA4EBDEA76}" dt="2024-10-23T19:02:46.527" v="712" actId="6549"/>
        <pc:sldMkLst>
          <pc:docMk/>
          <pc:sldMk cId="3978354291" sldId="321"/>
        </pc:sldMkLst>
        <pc:spChg chg="add mod">
          <ac:chgData name="Theresa Davis" userId="14ab9b72-f6c2-4e29-bad4-6e22fca74b96" providerId="ADAL" clId="{6E2EC019-D76B-470B-BADE-B5BA4EBDEA76}" dt="2024-10-23T19:02:46.527" v="712" actId="6549"/>
          <ac:spMkLst>
            <pc:docMk/>
            <pc:sldMk cId="3978354291" sldId="321"/>
            <ac:spMk id="2" creationId="{C8A4E10D-A5EE-64B2-BA31-2CF884D05B29}"/>
          </ac:spMkLst>
        </pc:spChg>
      </pc:sldChg>
      <pc:sldChg chg="del">
        <pc:chgData name="Theresa Davis" userId="14ab9b72-f6c2-4e29-bad4-6e22fca74b96" providerId="ADAL" clId="{6E2EC019-D76B-470B-BADE-B5BA4EBDEA76}" dt="2024-10-23T18:32:25.184" v="449" actId="2696"/>
        <pc:sldMkLst>
          <pc:docMk/>
          <pc:sldMk cId="2525437795" sldId="322"/>
        </pc:sldMkLst>
      </pc:sldChg>
      <pc:sldChg chg="addSp modSp new mod">
        <pc:chgData name="Theresa Davis" userId="14ab9b72-f6c2-4e29-bad4-6e22fca74b96" providerId="ADAL" clId="{6E2EC019-D76B-470B-BADE-B5BA4EBDEA76}" dt="2024-10-23T19:07:00.528" v="1201" actId="1076"/>
        <pc:sldMkLst>
          <pc:docMk/>
          <pc:sldMk cId="4150987970" sldId="322"/>
        </pc:sldMkLst>
        <pc:spChg chg="add mod">
          <ac:chgData name="Theresa Davis" userId="14ab9b72-f6c2-4e29-bad4-6e22fca74b96" providerId="ADAL" clId="{6E2EC019-D76B-470B-BADE-B5BA4EBDEA76}" dt="2024-10-23T19:07:00.528" v="1201" actId="1076"/>
          <ac:spMkLst>
            <pc:docMk/>
            <pc:sldMk cId="4150987970" sldId="322"/>
            <ac:spMk id="2" creationId="{4D7973F0-1389-3BEF-4A6F-817901254365}"/>
          </ac:spMkLst>
        </pc:spChg>
      </pc:sldChg>
      <pc:sldChg chg="new del">
        <pc:chgData name="Theresa Davis" userId="14ab9b72-f6c2-4e29-bad4-6e22fca74b96" providerId="ADAL" clId="{6E2EC019-D76B-470B-BADE-B5BA4EBDEA76}" dt="2024-10-23T19:22:56.715" v="1335" actId="2696"/>
        <pc:sldMkLst>
          <pc:docMk/>
          <pc:sldMk cId="2780130713" sldId="323"/>
        </pc:sldMkLst>
      </pc:sldChg>
      <pc:sldChg chg="new del">
        <pc:chgData name="Theresa Davis" userId="14ab9b72-f6c2-4e29-bad4-6e22fca74b96" providerId="ADAL" clId="{6E2EC019-D76B-470B-BADE-B5BA4EBDEA76}" dt="2024-10-23T19:09:48.787" v="1226" actId="2696"/>
        <pc:sldMkLst>
          <pc:docMk/>
          <pc:sldMk cId="3421003814" sldId="323"/>
        </pc:sldMkLst>
      </pc:sldChg>
      <pc:sldChg chg="add">
        <pc:chgData name="Theresa Davis" userId="14ab9b72-f6c2-4e29-bad4-6e22fca74b96" providerId="ADAL" clId="{6E2EC019-D76B-470B-BADE-B5BA4EBDEA76}" dt="2024-10-23T19:21:06.545" v="1329"/>
        <pc:sldMkLst>
          <pc:docMk/>
          <pc:sldMk cId="6780506" sldId="324"/>
        </pc:sldMkLst>
      </pc:sldChg>
      <pc:sldChg chg="new del">
        <pc:chgData name="Theresa Davis" userId="14ab9b72-f6c2-4e29-bad4-6e22fca74b96" providerId="ADAL" clId="{6E2EC019-D76B-470B-BADE-B5BA4EBDEA76}" dt="2024-10-23T19:23:06.651" v="1336" actId="2696"/>
        <pc:sldMkLst>
          <pc:docMk/>
          <pc:sldMk cId="2950340827" sldId="325"/>
        </pc:sldMkLst>
      </pc:sldChg>
      <pc:sldChg chg="add">
        <pc:chgData name="Theresa Davis" userId="14ab9b72-f6c2-4e29-bad4-6e22fca74b96" providerId="ADAL" clId="{6E2EC019-D76B-470B-BADE-B5BA4EBDEA76}" dt="2024-10-23T19:21:48.874" v="1332"/>
        <pc:sldMkLst>
          <pc:docMk/>
          <pc:sldMk cId="796124423" sldId="326"/>
        </pc:sldMkLst>
      </pc:sldChg>
      <pc:sldChg chg="new del">
        <pc:chgData name="Theresa Davis" userId="14ab9b72-f6c2-4e29-bad4-6e22fca74b96" providerId="ADAL" clId="{6E2EC019-D76B-470B-BADE-B5BA4EBDEA76}" dt="2024-10-23T19:26:17.095" v="1349" actId="2696"/>
        <pc:sldMkLst>
          <pc:docMk/>
          <pc:sldMk cId="974198704" sldId="327"/>
        </pc:sldMkLst>
      </pc:sldChg>
      <pc:sldChg chg="new del">
        <pc:chgData name="Theresa Davis" userId="14ab9b72-f6c2-4e29-bad4-6e22fca74b96" providerId="ADAL" clId="{6E2EC019-D76B-470B-BADE-B5BA4EBDEA76}" dt="2024-10-23T19:23:36.225" v="1342" actId="2696"/>
        <pc:sldMkLst>
          <pc:docMk/>
          <pc:sldMk cId="2406389195" sldId="327"/>
        </pc:sldMkLst>
      </pc:sldChg>
      <pc:sldChg chg="new del">
        <pc:chgData name="Theresa Davis" userId="14ab9b72-f6c2-4e29-bad4-6e22fca74b96" providerId="ADAL" clId="{6E2EC019-D76B-470B-BADE-B5BA4EBDEA76}" dt="2024-10-23T19:23:24.880" v="1339" actId="680"/>
        <pc:sldMkLst>
          <pc:docMk/>
          <pc:sldMk cId="3259476120" sldId="327"/>
        </pc:sldMkLst>
      </pc:sldChg>
      <pc:sldChg chg="new del">
        <pc:chgData name="Theresa Davis" userId="14ab9b72-f6c2-4e29-bad4-6e22fca74b96" providerId="ADAL" clId="{6E2EC019-D76B-470B-BADE-B5BA4EBDEA76}" dt="2024-10-23T19:31:20.528" v="1367" actId="2696"/>
        <pc:sldMkLst>
          <pc:docMk/>
          <pc:sldMk cId="2495708252" sldId="328"/>
        </pc:sldMkLst>
      </pc:sldChg>
      <pc:sldChg chg="new del">
        <pc:chgData name="Theresa Davis" userId="14ab9b72-f6c2-4e29-bad4-6e22fca74b96" providerId="ADAL" clId="{6E2EC019-D76B-470B-BADE-B5BA4EBDEA76}" dt="2024-10-23T19:31:32.893" v="1368" actId="2696"/>
        <pc:sldMkLst>
          <pc:docMk/>
          <pc:sldMk cId="2705772606" sldId="329"/>
        </pc:sldMkLst>
      </pc:sldChg>
      <pc:sldChg chg="new del">
        <pc:chgData name="Theresa Davis" userId="14ab9b72-f6c2-4e29-bad4-6e22fca74b96" providerId="ADAL" clId="{6E2EC019-D76B-470B-BADE-B5BA4EBDEA76}" dt="2024-10-23T19:31:40.573" v="1369" actId="2696"/>
        <pc:sldMkLst>
          <pc:docMk/>
          <pc:sldMk cId="1127995957" sldId="330"/>
        </pc:sldMkLst>
      </pc:sldChg>
      <pc:sldChg chg="new del">
        <pc:chgData name="Theresa Davis" userId="14ab9b72-f6c2-4e29-bad4-6e22fca74b96" providerId="ADAL" clId="{6E2EC019-D76B-470B-BADE-B5BA4EBDEA76}" dt="2024-10-23T19:31:50.771" v="1370" actId="2696"/>
        <pc:sldMkLst>
          <pc:docMk/>
          <pc:sldMk cId="2432900126" sldId="331"/>
        </pc:sldMkLst>
      </pc:sldChg>
      <pc:sldChg chg="new del">
        <pc:chgData name="Theresa Davis" userId="14ab9b72-f6c2-4e29-bad4-6e22fca74b96" providerId="ADAL" clId="{6E2EC019-D76B-470B-BADE-B5BA4EBDEA76}" dt="2024-10-23T19:32:02.397" v="1371" actId="2696"/>
        <pc:sldMkLst>
          <pc:docMk/>
          <pc:sldMk cId="4054573885" sldId="33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6435"/>
          </a:xfrm>
          <a:prstGeom prst="rect">
            <a:avLst/>
          </a:prstGeom>
        </p:spPr>
        <p:txBody>
          <a:bodyPr vert="horz" lIns="93176" tIns="46588" rIns="93176" bIns="46588" rtlCol="0"/>
          <a:lstStyle>
            <a:lvl1pPr algn="r">
              <a:defRPr sz="1200"/>
            </a:lvl1pPr>
          </a:lstStyle>
          <a:p>
            <a:fld id="{27A24C61-460D-46CB-AF92-217028DDDD0A}" type="datetimeFigureOut">
              <a:rPr lang="en-US" smtClean="0"/>
              <a:t>10/23/2024</a:t>
            </a:fld>
            <a:endParaRPr lang="en-US" dirty="0"/>
          </a:p>
        </p:txBody>
      </p:sp>
      <p:sp>
        <p:nvSpPr>
          <p:cNvPr id="4" name="Footer Placeholder 3"/>
          <p:cNvSpPr>
            <a:spLocks noGrp="1"/>
          </p:cNvSpPr>
          <p:nvPr>
            <p:ph type="ftr" sz="quarter" idx="2"/>
          </p:nvPr>
        </p:nvSpPr>
        <p:spPr>
          <a:xfrm>
            <a:off x="0" y="8829968"/>
            <a:ext cx="3037840" cy="466434"/>
          </a:xfrm>
          <a:prstGeom prst="rect">
            <a:avLst/>
          </a:prstGeom>
        </p:spPr>
        <p:txBody>
          <a:bodyPr vert="horz" lIns="93176" tIns="46588" rIns="93176" bIns="4658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8"/>
            <a:ext cx="3037840" cy="466434"/>
          </a:xfrm>
          <a:prstGeom prst="rect">
            <a:avLst/>
          </a:prstGeom>
        </p:spPr>
        <p:txBody>
          <a:bodyPr vert="horz" lIns="93176" tIns="46588" rIns="93176" bIns="46588" rtlCol="0" anchor="b"/>
          <a:lstStyle>
            <a:lvl1pPr algn="r">
              <a:defRPr sz="1200"/>
            </a:lvl1pPr>
          </a:lstStyle>
          <a:p>
            <a:fld id="{DB8849A1-043B-4E0E-BC21-7FDB90CE3570}" type="slidenum">
              <a:rPr lang="en-US" smtClean="0"/>
              <a:t>‹#›</a:t>
            </a:fld>
            <a:endParaRPr lang="en-US" dirty="0"/>
          </a:p>
        </p:txBody>
      </p:sp>
    </p:spTree>
    <p:extLst>
      <p:ext uri="{BB962C8B-B14F-4D97-AF65-F5344CB8AC3E}">
        <p14:creationId xmlns:p14="http://schemas.microsoft.com/office/powerpoint/2010/main" val="4137351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76" tIns="46588" rIns="93176" bIns="46588" rtlCol="0"/>
          <a:lstStyle>
            <a:lvl1pPr algn="r">
              <a:defRPr sz="1200"/>
            </a:lvl1pPr>
          </a:lstStyle>
          <a:p>
            <a:fld id="{C86FB9E7-09D2-4DFB-96B8-CB3D16B8067D}" type="datetimeFigureOut">
              <a:rPr lang="en-US" smtClean="0"/>
              <a:t>10/23/2024</a:t>
            </a:fld>
            <a:endParaRPr lang="en-US"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3176" tIns="46588" rIns="93176" bIns="4658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6" tIns="46588" rIns="93176"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6" tIns="46588" rIns="93176" bIns="46588" rtlCol="0" anchor="b"/>
          <a:lstStyle>
            <a:lvl1pPr algn="r">
              <a:defRPr sz="1200"/>
            </a:lvl1pPr>
          </a:lstStyle>
          <a:p>
            <a:fld id="{EE8928C7-E47E-4352-AE90-51DB056567D9}" type="slidenum">
              <a:rPr lang="en-US" smtClean="0"/>
              <a:t>‹#›</a:t>
            </a:fld>
            <a:endParaRPr lang="en-US" dirty="0"/>
          </a:p>
        </p:txBody>
      </p:sp>
    </p:spTree>
    <p:extLst>
      <p:ext uri="{BB962C8B-B14F-4D97-AF65-F5344CB8AC3E}">
        <p14:creationId xmlns:p14="http://schemas.microsoft.com/office/powerpoint/2010/main" val="420798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10/23/2024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Help Restore Hope Center</a:t>
            </a:r>
          </a:p>
        </p:txBody>
      </p:sp>
      <p:sp>
        <p:nvSpPr>
          <p:cNvPr id="3" name="Subtitle 2"/>
          <p:cNvSpPr>
            <a:spLocks noGrp="1"/>
          </p:cNvSpPr>
          <p:nvPr>
            <p:ph type="subTitle" idx="1"/>
          </p:nvPr>
        </p:nvSpPr>
        <p:spPr/>
        <p:txBody>
          <a:bodyPr/>
          <a:lstStyle/>
          <a:p>
            <a:r>
              <a:rPr lang="en-US" sz="2000" dirty="0">
                <a:solidFill>
                  <a:schemeClr val="tx1"/>
                </a:solidFill>
              </a:rPr>
              <a:t>Dynamics of Domestic Violence </a:t>
            </a:r>
          </a:p>
        </p:txBody>
      </p:sp>
      <p:sp>
        <p:nvSpPr>
          <p:cNvPr id="4" name="TextBox 3"/>
          <p:cNvSpPr txBox="1"/>
          <p:nvPr/>
        </p:nvSpPr>
        <p:spPr>
          <a:xfrm>
            <a:off x="2079170" y="2404533"/>
            <a:ext cx="3102430" cy="523220"/>
          </a:xfrm>
          <a:prstGeom prst="rect">
            <a:avLst/>
          </a:prstGeom>
          <a:noFill/>
        </p:spPr>
        <p:txBody>
          <a:bodyPr wrap="square" rtlCol="0">
            <a:spAutoFit/>
          </a:bodyPr>
          <a:lstStyle/>
          <a:p>
            <a:r>
              <a:rPr lang="en-US" sz="2800" dirty="0"/>
              <a:t>Liberty Resources </a:t>
            </a:r>
          </a:p>
        </p:txBody>
      </p:sp>
    </p:spTree>
    <p:extLst>
      <p:ext uri="{BB962C8B-B14F-4D97-AF65-F5344CB8AC3E}">
        <p14:creationId xmlns:p14="http://schemas.microsoft.com/office/powerpoint/2010/main" val="3760457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34297"/>
            <a:ext cx="8596668" cy="1320800"/>
          </a:xfrm>
        </p:spPr>
        <p:txBody>
          <a:bodyPr/>
          <a:lstStyle/>
          <a:p>
            <a:r>
              <a:rPr lang="en-US" dirty="0"/>
              <a:t>Physical abuse </a:t>
            </a:r>
          </a:p>
        </p:txBody>
      </p:sp>
      <p:sp>
        <p:nvSpPr>
          <p:cNvPr id="3" name="Content Placeholder 2"/>
          <p:cNvSpPr>
            <a:spLocks noGrp="1"/>
          </p:cNvSpPr>
          <p:nvPr>
            <p:ph idx="1"/>
          </p:nvPr>
        </p:nvSpPr>
        <p:spPr>
          <a:xfrm>
            <a:off x="677333" y="1209368"/>
            <a:ext cx="9943041" cy="5240593"/>
          </a:xfrm>
        </p:spPr>
        <p:txBody>
          <a:bodyPr>
            <a:normAutofit/>
          </a:bodyPr>
          <a:lstStyle/>
          <a:p>
            <a:pPr marL="274320">
              <a:spcBef>
                <a:spcPts val="600"/>
              </a:spcBef>
            </a:pPr>
            <a:r>
              <a:rPr lang="en-US" sz="1900" b="1" dirty="0">
                <a:solidFill>
                  <a:schemeClr val="accent2"/>
                </a:solidFill>
                <a:latin typeface="+mj-lt"/>
              </a:rPr>
              <a:t>Physical abuse</a:t>
            </a:r>
            <a:r>
              <a:rPr lang="en-US" sz="1900" dirty="0">
                <a:solidFill>
                  <a:srgbClr val="555555"/>
                </a:solidFill>
                <a:latin typeface="+mj-lt"/>
              </a:rPr>
              <a:t> </a:t>
            </a:r>
            <a:r>
              <a:rPr lang="en-US" sz="1900" dirty="0">
                <a:solidFill>
                  <a:schemeClr val="tx1"/>
                </a:solidFill>
                <a:latin typeface="+mj-lt"/>
              </a:rPr>
              <a:t>is an act where one person uses their body physical, inflict intentional harm or injury upon another person. Forms of Physical Abuse</a:t>
            </a:r>
          </a:p>
          <a:p>
            <a:pPr marL="274320">
              <a:spcBef>
                <a:spcPts val="600"/>
              </a:spcBef>
            </a:pPr>
            <a:r>
              <a:rPr lang="en-US" sz="1900" dirty="0">
                <a:solidFill>
                  <a:schemeClr val="tx1"/>
                </a:solidFill>
                <a:latin typeface="+mj-lt"/>
              </a:rPr>
              <a:t>Another form of physical abuse sometimes brushed aside as nothing too major is hair pulling. While siblings sometimes do this when they're fighting, that doesn't make it right, especially when its adults involved and it's still a form of physical abuse, nonetheless.</a:t>
            </a:r>
          </a:p>
          <a:p>
            <a:pPr marL="274320">
              <a:spcBef>
                <a:spcPts val="600"/>
              </a:spcBef>
            </a:pPr>
            <a:r>
              <a:rPr lang="en-US" sz="1900" dirty="0">
                <a:solidFill>
                  <a:schemeClr val="tx1"/>
                </a:solidFill>
                <a:latin typeface="+mj-lt"/>
              </a:rPr>
              <a:t>Furthermore, do not assume physical abuse always has to involve direct contact. Some forms of physical abuse are indirect. For example, someone may spit at you. Yes, they didn't directly hit you but spitting at someone is still a physical act. Worse, they may throw an object at you, like a chair. Again, direct body-to-body contact didn't occur but the act itself is highly and aggressively physical, nonetheless.</a:t>
            </a:r>
          </a:p>
          <a:p>
            <a:pPr marL="274320">
              <a:spcBef>
                <a:spcPts val="600"/>
              </a:spcBef>
            </a:pPr>
            <a:r>
              <a:rPr lang="en-US" sz="1900" dirty="0">
                <a:solidFill>
                  <a:schemeClr val="tx1"/>
                </a:solidFill>
                <a:latin typeface="+mj-lt"/>
              </a:rPr>
              <a:t>Additionally, physical abuse can entail something else we don't think about as being stereotypically physically abusive. For instance, if a person forces you to swallow something that hurts you, like a chemical or even a medication you don't need, that is physical abuse as well. They may not have hit you but what they forced you to do is physically abusive.</a:t>
            </a:r>
          </a:p>
          <a:p>
            <a:pPr marL="274320">
              <a:spcBef>
                <a:spcPts val="600"/>
              </a:spcBef>
            </a:pPr>
            <a:endParaRPr lang="en-US" dirty="0">
              <a:solidFill>
                <a:srgbClr val="555555"/>
              </a:solidFill>
              <a:latin typeface="Open Sans"/>
            </a:endParaRPr>
          </a:p>
        </p:txBody>
      </p:sp>
    </p:spTree>
    <p:extLst>
      <p:ext uri="{BB962C8B-B14F-4D97-AF65-F5344CB8AC3E}">
        <p14:creationId xmlns:p14="http://schemas.microsoft.com/office/powerpoint/2010/main" val="2588185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5157" y="322236"/>
            <a:ext cx="8062452" cy="3693319"/>
          </a:xfrm>
          <a:prstGeom prst="rect">
            <a:avLst/>
          </a:prstGeom>
        </p:spPr>
        <p:txBody>
          <a:bodyPr wrap="square">
            <a:spAutoFit/>
          </a:bodyPr>
          <a:lstStyle/>
          <a:p>
            <a:endParaRPr lang="en-US" dirty="0"/>
          </a:p>
          <a:p>
            <a:r>
              <a:rPr lang="en-US" sz="2400" dirty="0">
                <a:solidFill>
                  <a:schemeClr val="accent2"/>
                </a:solidFill>
              </a:rPr>
              <a:t>Other, more obvious, forms of physical abuse you're probably more familiar with include:</a:t>
            </a:r>
          </a:p>
          <a:p>
            <a:endParaRPr lang="en-US" sz="2400" dirty="0">
              <a:solidFill>
                <a:schemeClr val="accent2"/>
              </a:solidFill>
            </a:endParaRPr>
          </a:p>
          <a:p>
            <a:pPr marL="285750" indent="-285750">
              <a:buFont typeface="Arial" panose="020B0604020202020204" pitchFamily="34" charset="0"/>
              <a:buChar char="•"/>
            </a:pPr>
            <a:r>
              <a:rPr lang="en-US" dirty="0"/>
              <a:t>Punching</a:t>
            </a:r>
          </a:p>
          <a:p>
            <a:pPr marL="285750" indent="-285750">
              <a:buFont typeface="Arial" panose="020B0604020202020204" pitchFamily="34" charset="0"/>
              <a:buChar char="•"/>
            </a:pPr>
            <a:r>
              <a:rPr lang="en-US" dirty="0"/>
              <a:t>Kicking</a:t>
            </a:r>
          </a:p>
          <a:p>
            <a:pPr marL="285750" indent="-285750">
              <a:buFont typeface="Arial" panose="020B0604020202020204" pitchFamily="34" charset="0"/>
              <a:buChar char="•"/>
            </a:pPr>
            <a:r>
              <a:rPr lang="en-US" dirty="0"/>
              <a:t>Shaking</a:t>
            </a:r>
          </a:p>
          <a:p>
            <a:pPr marL="285750" indent="-285750">
              <a:buFont typeface="Arial" panose="020B0604020202020204" pitchFamily="34" charset="0"/>
              <a:buChar char="•"/>
            </a:pPr>
            <a:r>
              <a:rPr lang="en-US" dirty="0"/>
              <a:t>Suffocating</a:t>
            </a:r>
          </a:p>
          <a:p>
            <a:pPr marL="285750" indent="-285750">
              <a:buFont typeface="Arial" panose="020B0604020202020204" pitchFamily="34" charset="0"/>
              <a:buChar char="•"/>
            </a:pPr>
            <a:r>
              <a:rPr lang="en-US" dirty="0"/>
              <a:t>Pinching</a:t>
            </a:r>
          </a:p>
          <a:p>
            <a:pPr marL="285750" indent="-285750">
              <a:buFont typeface="Arial" panose="020B0604020202020204" pitchFamily="34" charset="0"/>
              <a:buChar char="•"/>
            </a:pPr>
            <a:r>
              <a:rPr lang="en-US" dirty="0"/>
              <a:t>Hitting/Slapping</a:t>
            </a:r>
          </a:p>
          <a:p>
            <a:pPr marL="285750" indent="-285750">
              <a:buFont typeface="Arial" panose="020B0604020202020204" pitchFamily="34" charset="0"/>
              <a:buChar char="•"/>
            </a:pPr>
            <a:r>
              <a:rPr lang="en-US" dirty="0"/>
              <a:t>Scratching</a:t>
            </a:r>
          </a:p>
          <a:p>
            <a:pPr marL="285750" indent="-285750">
              <a:buFont typeface="Arial" panose="020B0604020202020204" pitchFamily="34" charset="0"/>
              <a:buChar char="•"/>
            </a:pPr>
            <a:r>
              <a:rPr lang="en-US" dirty="0"/>
              <a:t>Scalding or burning someone</a:t>
            </a:r>
          </a:p>
        </p:txBody>
      </p:sp>
      <p:pic>
        <p:nvPicPr>
          <p:cNvPr id="4" name="Picture 3"/>
          <p:cNvPicPr>
            <a:picLocks noChangeAspect="1"/>
          </p:cNvPicPr>
          <p:nvPr/>
        </p:nvPicPr>
        <p:blipFill rotWithShape="1">
          <a:blip r:embed="rId2"/>
          <a:srcRect b="10048"/>
          <a:stretch/>
        </p:blipFill>
        <p:spPr>
          <a:xfrm>
            <a:off x="4638674" y="1653468"/>
            <a:ext cx="4562167" cy="4103739"/>
          </a:xfrm>
          <a:prstGeom prst="rect">
            <a:avLst/>
          </a:prstGeom>
        </p:spPr>
      </p:pic>
    </p:spTree>
    <p:extLst>
      <p:ext uri="{BB962C8B-B14F-4D97-AF65-F5344CB8AC3E}">
        <p14:creationId xmlns:p14="http://schemas.microsoft.com/office/powerpoint/2010/main" val="3135580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179" y="304800"/>
            <a:ext cx="8596668" cy="1320800"/>
          </a:xfrm>
        </p:spPr>
        <p:txBody>
          <a:bodyPr/>
          <a:lstStyle/>
          <a:p>
            <a:r>
              <a:rPr lang="en-US" dirty="0"/>
              <a:t>Verbal abuse</a:t>
            </a:r>
          </a:p>
        </p:txBody>
      </p:sp>
      <p:sp>
        <p:nvSpPr>
          <p:cNvPr id="3" name="Content Placeholder 2"/>
          <p:cNvSpPr>
            <a:spLocks noGrp="1"/>
          </p:cNvSpPr>
          <p:nvPr>
            <p:ph idx="1"/>
          </p:nvPr>
        </p:nvSpPr>
        <p:spPr>
          <a:xfrm>
            <a:off x="353961" y="1052052"/>
            <a:ext cx="10199739" cy="5515896"/>
          </a:xfrm>
        </p:spPr>
        <p:txBody>
          <a:bodyPr>
            <a:normAutofit fontScale="85000" lnSpcReduction="20000"/>
          </a:bodyPr>
          <a:lstStyle/>
          <a:p>
            <a:pPr marL="0" indent="0">
              <a:buNone/>
            </a:pPr>
            <a:r>
              <a:rPr lang="en-US" sz="2100" dirty="0">
                <a:solidFill>
                  <a:schemeClr val="tx1"/>
                </a:solidFill>
              </a:rPr>
              <a:t>Verbal abuse is also known as “verbal bullying” because it is the act of directing negative statements toward someone, causing emotional harm. Verbal abuse consists of behaviors that are non-physical, but which can still be rather damaging, such as being threatening, insulting, or humiliating toward someone. Those who are verbally abusive tend to be so because they believe it will give them more power and control in the relationship. Any of the following actions can be considered forms of verbal abuse:</a:t>
            </a:r>
          </a:p>
          <a:p>
            <a:r>
              <a:rPr lang="en-US" sz="2100" dirty="0">
                <a:solidFill>
                  <a:schemeClr val="tx1"/>
                </a:solidFill>
              </a:rPr>
              <a:t>Screaming/yelling/threatening </a:t>
            </a:r>
          </a:p>
          <a:p>
            <a:r>
              <a:rPr lang="en-US" sz="2100" dirty="0">
                <a:solidFill>
                  <a:schemeClr val="tx1"/>
                </a:solidFill>
              </a:rPr>
              <a:t>Swearing/Accusing/blaming</a:t>
            </a:r>
          </a:p>
          <a:p>
            <a:r>
              <a:rPr lang="en-US" sz="2100" dirty="0">
                <a:solidFill>
                  <a:schemeClr val="tx1"/>
                </a:solidFill>
              </a:rPr>
              <a:t>Name-calling and/or using insulting words</a:t>
            </a:r>
          </a:p>
          <a:p>
            <a:r>
              <a:rPr lang="en-US" sz="2100" dirty="0">
                <a:solidFill>
                  <a:schemeClr val="tx1"/>
                </a:solidFill>
              </a:rPr>
              <a:t>Ordering the victim around</a:t>
            </a:r>
          </a:p>
          <a:p>
            <a:r>
              <a:rPr lang="en-US" sz="2100" dirty="0">
                <a:solidFill>
                  <a:schemeClr val="tx1"/>
                </a:solidFill>
              </a:rPr>
              <a:t>Judging/criticizing</a:t>
            </a:r>
          </a:p>
          <a:p>
            <a:r>
              <a:rPr lang="en-US" sz="2100" dirty="0">
                <a:solidFill>
                  <a:schemeClr val="tx1"/>
                </a:solidFill>
              </a:rPr>
              <a:t>Abusive anger</a:t>
            </a:r>
          </a:p>
          <a:p>
            <a:r>
              <a:rPr lang="en-US" sz="2100" dirty="0">
                <a:solidFill>
                  <a:schemeClr val="tx1"/>
                </a:solidFill>
              </a:rPr>
              <a:t>Discounting or minimizing the victim’s experiences</a:t>
            </a:r>
          </a:p>
          <a:p>
            <a:pPr marL="0" indent="0">
              <a:buNone/>
            </a:pPr>
            <a:endParaRPr lang="en-US" sz="2100" dirty="0">
              <a:solidFill>
                <a:schemeClr val="tx1"/>
              </a:solidFill>
            </a:endParaRPr>
          </a:p>
          <a:p>
            <a:pPr marL="0" indent="0">
              <a:buNone/>
            </a:pPr>
            <a:r>
              <a:rPr lang="en-US" sz="2100" dirty="0">
                <a:solidFill>
                  <a:schemeClr val="tx1"/>
                </a:solidFill>
              </a:rPr>
              <a:t>Verbal abuse is a form of emotional abuse. People have suffered verbal abuse from their bosses, their loved ones, and even perfect strangers. Just because verbal abuse does not leave a physical scar does not mean that it did not deeply hurt the victim. Verbal abuse can also refer to what is not said. A lack of response from an abuser to something the victim has said makes the victim feel as if he or she does not even exist or does not “deserve” an answer.</a:t>
            </a:r>
          </a:p>
          <a:p>
            <a:endParaRPr lang="en-US" dirty="0"/>
          </a:p>
        </p:txBody>
      </p:sp>
    </p:spTree>
    <p:extLst>
      <p:ext uri="{BB962C8B-B14F-4D97-AF65-F5344CB8AC3E}">
        <p14:creationId xmlns:p14="http://schemas.microsoft.com/office/powerpoint/2010/main" val="4062181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2453" y="456542"/>
            <a:ext cx="10577972" cy="5632311"/>
          </a:xfrm>
          <a:prstGeom prst="rect">
            <a:avLst/>
          </a:prstGeom>
        </p:spPr>
        <p:txBody>
          <a:bodyPr wrap="square">
            <a:spAutoFit/>
          </a:bodyPr>
          <a:lstStyle/>
          <a:p>
            <a:r>
              <a:rPr lang="en-US" b="1" dirty="0">
                <a:solidFill>
                  <a:schemeClr val="accent2"/>
                </a:solidFill>
                <a:latin typeface="+mj-lt"/>
              </a:rPr>
              <a:t>What’s the difference between verbal abuse and a ‘normal’ argument?</a:t>
            </a:r>
          </a:p>
          <a:p>
            <a:endParaRPr lang="en-US" b="1" dirty="0">
              <a:solidFill>
                <a:schemeClr val="accent2"/>
              </a:solidFill>
              <a:latin typeface="+mj-lt"/>
            </a:endParaRPr>
          </a:p>
          <a:p>
            <a:r>
              <a:rPr lang="en-US" dirty="0">
                <a:solidFill>
                  <a:srgbClr val="231F20"/>
                </a:solidFill>
                <a:latin typeface="+mj-lt"/>
              </a:rPr>
              <a:t>We all get into arguments from time to time. Sometimes we lose our cool and yell. It’s all part of being human. But verbal abuse isn’t normal. The trouble is, when someone is involved in a verbally abusive relationship, it can seem normal to them.</a:t>
            </a:r>
          </a:p>
          <a:p>
            <a:endParaRPr lang="en-US" dirty="0">
              <a:solidFill>
                <a:srgbClr val="231F20"/>
              </a:solidFill>
              <a:latin typeface="+mj-lt"/>
            </a:endParaRPr>
          </a:p>
          <a:p>
            <a:r>
              <a:rPr lang="en-US" dirty="0">
                <a:solidFill>
                  <a:srgbClr val="231F20"/>
                </a:solidFill>
                <a:latin typeface="+mj-lt"/>
              </a:rPr>
              <a:t>Here are some examples of what normal disagreements look like:</a:t>
            </a:r>
          </a:p>
          <a:p>
            <a:pPr lvl="1">
              <a:buFont typeface="Arial" panose="020B0604020202020204" pitchFamily="34" charset="0"/>
              <a:buChar char="•"/>
            </a:pPr>
            <a:r>
              <a:rPr lang="en-US" dirty="0">
                <a:solidFill>
                  <a:srgbClr val="231F20"/>
                </a:solidFill>
                <a:latin typeface="+mj-lt"/>
              </a:rPr>
              <a:t> They don’t dissolve into name-calling or personal attacks.</a:t>
            </a:r>
          </a:p>
          <a:p>
            <a:pPr lvl="1">
              <a:buFont typeface="Arial" panose="020B0604020202020204" pitchFamily="34" charset="0"/>
              <a:buChar char="•"/>
            </a:pPr>
            <a:r>
              <a:rPr lang="en-US" dirty="0">
                <a:solidFill>
                  <a:srgbClr val="231F20"/>
                </a:solidFill>
                <a:latin typeface="+mj-lt"/>
              </a:rPr>
              <a:t> They don’t happen every day.</a:t>
            </a:r>
          </a:p>
          <a:p>
            <a:pPr lvl="1">
              <a:buFont typeface="Arial" panose="020B0604020202020204" pitchFamily="34" charset="0"/>
              <a:buChar char="•"/>
            </a:pPr>
            <a:r>
              <a:rPr lang="en-US" dirty="0">
                <a:solidFill>
                  <a:srgbClr val="231F20"/>
                </a:solidFill>
                <a:latin typeface="+mj-lt"/>
              </a:rPr>
              <a:t> Arguments revolve around a basic issue. They aren’t character assassinations.</a:t>
            </a:r>
          </a:p>
          <a:p>
            <a:pPr lvl="1">
              <a:buFont typeface="Arial" panose="020B0604020202020204" pitchFamily="34" charset="0"/>
              <a:buChar char="•"/>
            </a:pPr>
            <a:r>
              <a:rPr lang="en-US" dirty="0">
                <a:solidFill>
                  <a:srgbClr val="231F20"/>
                </a:solidFill>
                <a:latin typeface="+mj-lt"/>
              </a:rPr>
              <a:t> You listen and try to understand the other’s position, even when you’re angry.</a:t>
            </a:r>
          </a:p>
          <a:p>
            <a:pPr lvl="1">
              <a:buFont typeface="Arial" panose="020B0604020202020204" pitchFamily="34" charset="0"/>
              <a:buChar char="•"/>
            </a:pPr>
            <a:r>
              <a:rPr lang="en-US" dirty="0">
                <a:solidFill>
                  <a:srgbClr val="231F20"/>
                </a:solidFill>
                <a:latin typeface="+mj-lt"/>
              </a:rPr>
              <a:t> One of you may yell or say something truly awful out of frustration, but it’s an unusual occurrence and you work through it together.</a:t>
            </a:r>
          </a:p>
          <a:p>
            <a:endParaRPr lang="en-US" dirty="0">
              <a:solidFill>
                <a:srgbClr val="231F20"/>
              </a:solidFill>
              <a:latin typeface="+mj-lt"/>
            </a:endParaRPr>
          </a:p>
          <a:p>
            <a:r>
              <a:rPr lang="en-US" dirty="0">
                <a:solidFill>
                  <a:srgbClr val="231F20"/>
                </a:solidFill>
                <a:latin typeface="+mj-lt"/>
              </a:rPr>
              <a:t>Consider it a red flag when the other person engages in these behaviors:</a:t>
            </a:r>
          </a:p>
          <a:p>
            <a:pPr lvl="1">
              <a:buFont typeface="Arial" panose="020B0604020202020204" pitchFamily="34" charset="0"/>
              <a:buChar char="•"/>
            </a:pPr>
            <a:r>
              <a:rPr lang="en-US" dirty="0">
                <a:solidFill>
                  <a:srgbClr val="231F20"/>
                </a:solidFill>
                <a:latin typeface="+mj-lt"/>
              </a:rPr>
              <a:t> They insult or attempt to humiliate you. Then they accuse you of being overly sensitive or say that it was a joke, and you have no sense of humor.</a:t>
            </a:r>
          </a:p>
          <a:p>
            <a:pPr lvl="1">
              <a:buFont typeface="Arial" panose="020B0604020202020204" pitchFamily="34" charset="0"/>
              <a:buChar char="•"/>
            </a:pPr>
            <a:r>
              <a:rPr lang="en-US" dirty="0">
                <a:solidFill>
                  <a:srgbClr val="231F20"/>
                </a:solidFill>
                <a:latin typeface="+mj-lt"/>
              </a:rPr>
              <a:t> They frequently yell or scream at you. You get blamed for starting the argument. </a:t>
            </a:r>
          </a:p>
          <a:p>
            <a:pPr lvl="1">
              <a:buFont typeface="Arial" panose="020B0604020202020204" pitchFamily="34" charset="0"/>
              <a:buChar char="•"/>
            </a:pPr>
            <a:r>
              <a:rPr lang="en-US" dirty="0">
                <a:solidFill>
                  <a:srgbClr val="231F20"/>
                </a:solidFill>
                <a:latin typeface="+mj-lt"/>
              </a:rPr>
              <a:t> The initial disagreement sets off a string of accusations and dredging up of unrelated issues to put you on the defense.</a:t>
            </a:r>
          </a:p>
        </p:txBody>
      </p:sp>
    </p:spTree>
    <p:extLst>
      <p:ext uri="{BB962C8B-B14F-4D97-AF65-F5344CB8AC3E}">
        <p14:creationId xmlns:p14="http://schemas.microsoft.com/office/powerpoint/2010/main" val="6275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619" y="403778"/>
            <a:ext cx="10500852" cy="5345053"/>
          </a:xfrm>
          <a:prstGeom prst="rect">
            <a:avLst/>
          </a:prstGeom>
        </p:spPr>
        <p:txBody>
          <a:bodyPr wrap="square">
            <a:spAutoFit/>
          </a:bodyPr>
          <a:lstStyle/>
          <a:p>
            <a:pPr lvl="0" algn="ctr"/>
            <a:r>
              <a:rPr lang="en-US" sz="2400" b="1" dirty="0">
                <a:solidFill>
                  <a:schemeClr val="accent2"/>
                </a:solidFill>
              </a:rPr>
              <a:t>EMOTIONAL OR PSYCHOLOGICAL ABUSE</a:t>
            </a:r>
            <a:endParaRPr lang="en-US" dirty="0">
              <a:solidFill>
                <a:schemeClr val="accent2"/>
              </a:solidFill>
            </a:endParaRPr>
          </a:p>
          <a:p>
            <a:pPr lvl="0">
              <a:spcBef>
                <a:spcPts val="1000"/>
              </a:spcBef>
              <a:buClr>
                <a:srgbClr val="58B6C0">
                  <a:lumMod val="75000"/>
                </a:srgbClr>
              </a:buClr>
              <a:buSzPct val="80000"/>
            </a:pPr>
            <a:r>
              <a:rPr lang="en-US" dirty="0"/>
              <a:t>Emotional or psychological abuse (terms often used interchangeably) involves trauma to the victim caused by verbal abuse, acts, threats of acts, or coercive tactics. Perpetrators use emotional or psychological abuse to control, terrorize and denigrate t</a:t>
            </a:r>
            <a:r>
              <a:rPr lang="en-US" dirty="0">
                <a:solidFill>
                  <a:prstClr val="black">
                    <a:lumMod val="75000"/>
                    <a:lumOff val="25000"/>
                  </a:prstClr>
                </a:solidFill>
              </a:rPr>
              <a:t>heir victims. It frequently occurs prior to or concurrently with physical or sexual abuse.</a:t>
            </a:r>
          </a:p>
          <a:p>
            <a:pPr lvl="0">
              <a:spcBef>
                <a:spcPts val="1000"/>
              </a:spcBef>
              <a:buClr>
                <a:srgbClr val="58B6C0">
                  <a:lumMod val="75000"/>
                </a:srgbClr>
              </a:buClr>
              <a:buSzPct val="80000"/>
            </a:pPr>
            <a:r>
              <a:rPr lang="en-US" b="1" dirty="0">
                <a:solidFill>
                  <a:schemeClr val="accent2"/>
                </a:solidFill>
              </a:rPr>
              <a:t>Emotional or psychological abuse includes:</a:t>
            </a:r>
          </a:p>
          <a:p>
            <a:pPr marL="342900" lvl="0" indent="-342900">
              <a:spcBef>
                <a:spcPts val="1000"/>
              </a:spcBef>
              <a:buClr>
                <a:srgbClr val="58B6C0">
                  <a:lumMod val="75000"/>
                </a:srgbClr>
              </a:buClr>
              <a:buSzPct val="80000"/>
              <a:buFont typeface="Wingdings 3" charset="2"/>
              <a:buChar char=""/>
            </a:pPr>
            <a:r>
              <a:rPr lang="en-US" dirty="0">
                <a:solidFill>
                  <a:prstClr val="black">
                    <a:lumMod val="75000"/>
                    <a:lumOff val="25000"/>
                  </a:prstClr>
                </a:solidFill>
              </a:rPr>
              <a:t>• Humiliating the victim </a:t>
            </a:r>
          </a:p>
          <a:p>
            <a:pPr marL="342900" lvl="0" indent="-342900">
              <a:spcBef>
                <a:spcPts val="1000"/>
              </a:spcBef>
              <a:buClr>
                <a:srgbClr val="58B6C0">
                  <a:lumMod val="75000"/>
                </a:srgbClr>
              </a:buClr>
              <a:buSzPct val="80000"/>
              <a:buFont typeface="Wingdings 3" charset="2"/>
              <a:buChar char=""/>
            </a:pPr>
            <a:r>
              <a:rPr lang="en-US" dirty="0">
                <a:solidFill>
                  <a:prstClr val="black">
                    <a:lumMod val="75000"/>
                    <a:lumOff val="25000"/>
                  </a:prstClr>
                </a:solidFill>
              </a:rPr>
              <a:t>• Controlling what the victim can/cannot do</a:t>
            </a:r>
          </a:p>
          <a:p>
            <a:pPr marL="342900" lvl="0" indent="-342900">
              <a:spcBef>
                <a:spcPts val="1000"/>
              </a:spcBef>
              <a:buClr>
                <a:srgbClr val="58B6C0">
                  <a:lumMod val="75000"/>
                </a:srgbClr>
              </a:buClr>
              <a:buSzPct val="80000"/>
              <a:buFont typeface="Wingdings 3" charset="2"/>
              <a:buChar char=""/>
            </a:pPr>
            <a:r>
              <a:rPr lang="en-US" dirty="0">
                <a:solidFill>
                  <a:prstClr val="black">
                    <a:lumMod val="75000"/>
                    <a:lumOff val="25000"/>
                  </a:prstClr>
                </a:solidFill>
              </a:rPr>
              <a:t>• Withholding information from the victim </a:t>
            </a:r>
          </a:p>
          <a:p>
            <a:pPr marL="342900" lvl="0" indent="-342900">
              <a:spcBef>
                <a:spcPts val="1000"/>
              </a:spcBef>
              <a:buClr>
                <a:srgbClr val="58B6C0">
                  <a:lumMod val="75000"/>
                </a:srgbClr>
              </a:buClr>
              <a:buSzPct val="80000"/>
              <a:buFont typeface="Wingdings 3" charset="2"/>
              <a:buChar char=""/>
            </a:pPr>
            <a:r>
              <a:rPr lang="en-US" dirty="0">
                <a:solidFill>
                  <a:prstClr val="black">
                    <a:lumMod val="75000"/>
                    <a:lumOff val="25000"/>
                  </a:prstClr>
                </a:solidFill>
              </a:rPr>
              <a:t>• Deliberately doing something to make the victim feel diminished/embarrassed</a:t>
            </a:r>
          </a:p>
          <a:p>
            <a:pPr marL="342900" lvl="0" indent="-342900">
              <a:spcBef>
                <a:spcPts val="1000"/>
              </a:spcBef>
              <a:buClr>
                <a:srgbClr val="58B6C0">
                  <a:lumMod val="75000"/>
                </a:srgbClr>
              </a:buClr>
              <a:buSzPct val="80000"/>
              <a:buFont typeface="Wingdings 3" charset="2"/>
              <a:buChar char=""/>
            </a:pPr>
            <a:r>
              <a:rPr lang="en-US" dirty="0">
                <a:solidFill>
                  <a:prstClr val="black">
                    <a:lumMod val="75000"/>
                    <a:lumOff val="25000"/>
                  </a:prstClr>
                </a:solidFill>
              </a:rPr>
              <a:t>• Isolating the victim from friends/family</a:t>
            </a:r>
          </a:p>
          <a:p>
            <a:pPr marL="342900" lvl="0" indent="-342900">
              <a:spcBef>
                <a:spcPts val="1000"/>
              </a:spcBef>
              <a:buClr>
                <a:srgbClr val="58B6C0">
                  <a:lumMod val="75000"/>
                </a:srgbClr>
              </a:buClr>
              <a:buSzPct val="80000"/>
              <a:buFont typeface="Wingdings 3" charset="2"/>
              <a:buChar char=""/>
            </a:pPr>
            <a:r>
              <a:rPr lang="en-US" dirty="0">
                <a:solidFill>
                  <a:prstClr val="black">
                    <a:lumMod val="75000"/>
                    <a:lumOff val="25000"/>
                  </a:prstClr>
                </a:solidFill>
              </a:rPr>
              <a:t>• Denying the victim access to money or other basic resources </a:t>
            </a:r>
          </a:p>
          <a:p>
            <a:pPr marL="342900" lvl="0" indent="-342900">
              <a:spcBef>
                <a:spcPts val="1000"/>
              </a:spcBef>
              <a:buClr>
                <a:srgbClr val="58B6C0">
                  <a:lumMod val="75000"/>
                </a:srgbClr>
              </a:buClr>
              <a:buSzPct val="80000"/>
              <a:buFont typeface="Wingdings 3" charset="2"/>
              <a:buChar char=""/>
            </a:pPr>
            <a:r>
              <a:rPr lang="en-US" dirty="0">
                <a:solidFill>
                  <a:prstClr val="black">
                    <a:lumMod val="75000"/>
                    <a:lumOff val="25000"/>
                  </a:prstClr>
                </a:solidFill>
              </a:rPr>
              <a:t>• Stalking</a:t>
            </a:r>
          </a:p>
          <a:p>
            <a:pPr marL="342900" lvl="0" indent="-342900">
              <a:spcBef>
                <a:spcPts val="1000"/>
              </a:spcBef>
              <a:buClr>
                <a:srgbClr val="58B6C0">
                  <a:lumMod val="75000"/>
                </a:srgbClr>
              </a:buClr>
              <a:buSzPct val="80000"/>
              <a:buFont typeface="Wingdings 3" charset="2"/>
              <a:buChar char=""/>
            </a:pPr>
            <a:r>
              <a:rPr lang="en-US" dirty="0">
                <a:solidFill>
                  <a:prstClr val="black">
                    <a:lumMod val="75000"/>
                    <a:lumOff val="25000"/>
                  </a:prstClr>
                </a:solidFill>
              </a:rPr>
              <a:t>• Denigrating the victim in public or in private</a:t>
            </a:r>
          </a:p>
        </p:txBody>
      </p:sp>
    </p:spTree>
    <p:extLst>
      <p:ext uri="{BB962C8B-B14F-4D97-AF65-F5344CB8AC3E}">
        <p14:creationId xmlns:p14="http://schemas.microsoft.com/office/powerpoint/2010/main" val="2013907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2620" y="595343"/>
            <a:ext cx="10471355" cy="4903907"/>
          </a:xfrm>
          <a:prstGeom prst="rect">
            <a:avLst/>
          </a:prstGeom>
        </p:spPr>
        <p:txBody>
          <a:bodyPr wrap="square">
            <a:spAutoFit/>
          </a:bodyPr>
          <a:lstStyle/>
          <a:p>
            <a:pPr marL="342900" lvl="0" indent="-342900">
              <a:spcBef>
                <a:spcPts val="1000"/>
              </a:spcBef>
              <a:buClr>
                <a:srgbClr val="58B6C0">
                  <a:lumMod val="75000"/>
                </a:srgbClr>
              </a:buClr>
              <a:buSzPct val="80000"/>
              <a:buFont typeface="Wingdings 3" charset="2"/>
              <a:buChar char=""/>
            </a:pPr>
            <a:r>
              <a:rPr lang="en-US" dirty="0">
                <a:solidFill>
                  <a:prstClr val="black">
                    <a:lumMod val="75000"/>
                    <a:lumOff val="25000"/>
                  </a:prstClr>
                </a:solidFill>
              </a:rPr>
              <a:t>• Undermining the victim’s confidence and/or sense of self-worth </a:t>
            </a:r>
          </a:p>
          <a:p>
            <a:pPr marL="342900" lvl="0" indent="-342900">
              <a:spcBef>
                <a:spcPts val="1000"/>
              </a:spcBef>
              <a:buClr>
                <a:srgbClr val="58B6C0">
                  <a:lumMod val="75000"/>
                </a:srgbClr>
              </a:buClr>
              <a:buSzPct val="80000"/>
              <a:buFont typeface="Wingdings 3" charset="2"/>
              <a:buChar char=""/>
            </a:pPr>
            <a:r>
              <a:rPr lang="en-US" dirty="0">
                <a:solidFill>
                  <a:prstClr val="black">
                    <a:lumMod val="75000"/>
                    <a:lumOff val="25000"/>
                  </a:prstClr>
                </a:solidFill>
              </a:rPr>
              <a:t>• Convincing the victim (s)he is crazy</a:t>
            </a:r>
          </a:p>
          <a:p>
            <a:pPr marL="342900" lvl="0" indent="-342900">
              <a:spcBef>
                <a:spcPts val="1000"/>
              </a:spcBef>
              <a:buClr>
                <a:srgbClr val="58B6C0">
                  <a:lumMod val="75000"/>
                </a:srgbClr>
              </a:buClr>
              <a:buSzPct val="80000"/>
              <a:buFont typeface="Wingdings 3" charset="2"/>
              <a:buChar char=""/>
            </a:pPr>
            <a:r>
              <a:rPr lang="en-US" dirty="0">
                <a:solidFill>
                  <a:prstClr val="black">
                    <a:lumMod val="75000"/>
                    <a:lumOff val="25000"/>
                  </a:prstClr>
                </a:solidFill>
              </a:rPr>
              <a:t>• Other forms of verbal abuse</a:t>
            </a:r>
          </a:p>
          <a:p>
            <a:pPr lvl="0">
              <a:spcBef>
                <a:spcPts val="1000"/>
              </a:spcBef>
              <a:buClr>
                <a:srgbClr val="58B6C0">
                  <a:lumMod val="75000"/>
                </a:srgbClr>
              </a:buClr>
              <a:buSzPct val="80000"/>
            </a:pPr>
            <a:r>
              <a:rPr lang="en-US" dirty="0">
                <a:solidFill>
                  <a:prstClr val="black">
                    <a:lumMod val="75000"/>
                    <a:lumOff val="25000"/>
                  </a:prstClr>
                </a:solidFill>
              </a:rPr>
              <a:t>Emotional abuse is the most common form of control and can often exist in relationships where there is not physical violence. </a:t>
            </a:r>
          </a:p>
          <a:p>
            <a:pPr lvl="0">
              <a:spcBef>
                <a:spcPts val="1000"/>
              </a:spcBef>
              <a:buClr>
                <a:srgbClr val="58B6C0">
                  <a:lumMod val="75000"/>
                </a:srgbClr>
              </a:buClr>
              <a:buSzPct val="80000"/>
            </a:pPr>
            <a:r>
              <a:rPr lang="en-US" sz="1600" dirty="0">
                <a:solidFill>
                  <a:prstClr val="black">
                    <a:lumMod val="75000"/>
                    <a:lumOff val="25000"/>
                  </a:prstClr>
                </a:solidFill>
              </a:rPr>
              <a:t> </a:t>
            </a:r>
          </a:p>
          <a:p>
            <a:pPr lvl="1" algn="ctr">
              <a:spcBef>
                <a:spcPts val="1000"/>
              </a:spcBef>
              <a:buClr>
                <a:srgbClr val="58B6C0">
                  <a:lumMod val="75000"/>
                </a:srgbClr>
              </a:buClr>
              <a:buSzPct val="80000"/>
            </a:pPr>
            <a:r>
              <a:rPr lang="en-US" sz="2000" b="1" dirty="0">
                <a:solidFill>
                  <a:prstClr val="black">
                    <a:lumMod val="75000"/>
                    <a:lumOff val="25000"/>
                  </a:prstClr>
                </a:solidFill>
              </a:rPr>
              <a:t>“Gas lighting” - A manipulative tactic in which a person, to gain power and control of another individual, plants seeds of uncertainty in another person's mind.</a:t>
            </a:r>
          </a:p>
          <a:p>
            <a:pPr lvl="1">
              <a:spcBef>
                <a:spcPts val="1000"/>
              </a:spcBef>
              <a:buClr>
                <a:srgbClr val="58B6C0">
                  <a:lumMod val="75000"/>
                </a:srgbClr>
              </a:buClr>
              <a:buSzPct val="80000"/>
            </a:pPr>
            <a:endParaRPr lang="en-US" sz="2000" b="1" dirty="0">
              <a:solidFill>
                <a:prstClr val="black">
                  <a:lumMod val="75000"/>
                  <a:lumOff val="25000"/>
                </a:prstClr>
              </a:solidFill>
            </a:endParaRPr>
          </a:p>
          <a:p>
            <a:pPr lvl="1">
              <a:spcBef>
                <a:spcPts val="1000"/>
              </a:spcBef>
              <a:buClr>
                <a:srgbClr val="58B6C0">
                  <a:lumMod val="75000"/>
                </a:srgbClr>
              </a:buClr>
              <a:buSzPct val="80000"/>
            </a:pPr>
            <a:r>
              <a:rPr lang="en-US" sz="2000" dirty="0">
                <a:solidFill>
                  <a:prstClr val="black">
                    <a:lumMod val="75000"/>
                    <a:lumOff val="25000"/>
                  </a:prstClr>
                </a:solidFill>
              </a:rPr>
              <a:t>Examples of Gaslighting comments:</a:t>
            </a:r>
          </a:p>
          <a:p>
            <a:pPr lvl="1">
              <a:spcBef>
                <a:spcPts val="1000"/>
              </a:spcBef>
              <a:buClr>
                <a:srgbClr val="58B6C0">
                  <a:lumMod val="75000"/>
                </a:srgbClr>
              </a:buClr>
              <a:buSzPct val="80000"/>
            </a:pPr>
            <a:r>
              <a:rPr lang="en-US" sz="2000" dirty="0">
                <a:solidFill>
                  <a:prstClr val="black">
                    <a:lumMod val="75000"/>
                    <a:lumOff val="25000"/>
                  </a:prstClr>
                </a:solidFill>
              </a:rPr>
              <a:t>You're overreacting, you need help, I didn’t do that, you're upset over nothing, you must be confused again, just calm down, you’re so dramatic, I never said that, why are you so defensive, it’s your fault, I was just joking, it’s always something with you. </a:t>
            </a:r>
          </a:p>
        </p:txBody>
      </p:sp>
    </p:spTree>
    <p:extLst>
      <p:ext uri="{BB962C8B-B14F-4D97-AF65-F5344CB8AC3E}">
        <p14:creationId xmlns:p14="http://schemas.microsoft.com/office/powerpoint/2010/main" val="95057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7238" y="520799"/>
            <a:ext cx="4510209" cy="461665"/>
          </a:xfrm>
          <a:prstGeom prst="rect">
            <a:avLst/>
          </a:prstGeom>
        </p:spPr>
        <p:txBody>
          <a:bodyPr wrap="none">
            <a:spAutoFit/>
          </a:bodyPr>
          <a:lstStyle/>
          <a:p>
            <a:pPr algn="ctr"/>
            <a:r>
              <a:rPr lang="en-US" sz="2400" b="1" dirty="0">
                <a:solidFill>
                  <a:schemeClr val="accent2"/>
                </a:solidFill>
              </a:rPr>
              <a:t>Economic and Financial Abuse</a:t>
            </a:r>
          </a:p>
        </p:txBody>
      </p:sp>
      <p:sp>
        <p:nvSpPr>
          <p:cNvPr id="3" name="Rectangle 2"/>
          <p:cNvSpPr/>
          <p:nvPr/>
        </p:nvSpPr>
        <p:spPr>
          <a:xfrm>
            <a:off x="587477" y="1098569"/>
            <a:ext cx="10661548" cy="4647426"/>
          </a:xfrm>
          <a:prstGeom prst="rect">
            <a:avLst/>
          </a:prstGeom>
        </p:spPr>
        <p:txBody>
          <a:bodyPr wrap="square">
            <a:spAutoFit/>
          </a:bodyPr>
          <a:lstStyle/>
          <a:p>
            <a:r>
              <a:rPr lang="en-US" b="1" dirty="0">
                <a:solidFill>
                  <a:schemeClr val="accent2"/>
                </a:solidFill>
              </a:rPr>
              <a:t>WHAT IS ECONOMIC ABUSE?</a:t>
            </a:r>
          </a:p>
          <a:p>
            <a:endParaRPr lang="en-US" b="1" dirty="0"/>
          </a:p>
          <a:p>
            <a:r>
              <a:rPr lang="en-US" dirty="0"/>
              <a:t>Economic abuse involves maintaining control over financial resources, withholding access to money, or attempting to prevent a victim/survivor from working and/or attending school in an effort to create financial dependence as a means of control. Victims and survivors are often forced to choose between staying in abusive relationships and poverty or even homelessness. Economic abuse is a very common reason victims stay in abusive relationships. Economic abuse can take many forms, including:</a:t>
            </a:r>
          </a:p>
          <a:p>
            <a:endParaRPr lang="en-US" dirty="0">
              <a:solidFill>
                <a:schemeClr val="accent2"/>
              </a:solidFill>
            </a:endParaRPr>
          </a:p>
          <a:p>
            <a:r>
              <a:rPr lang="en-US" b="1" dirty="0">
                <a:solidFill>
                  <a:schemeClr val="accent2"/>
                </a:solidFill>
              </a:rPr>
              <a:t>Employment-related abuse prevents the victim from earning money by:</a:t>
            </a:r>
          </a:p>
          <a:p>
            <a:endParaRPr lang="en-US" sz="800" b="1" dirty="0">
              <a:solidFill>
                <a:schemeClr val="accent2"/>
              </a:solidFill>
            </a:endParaRPr>
          </a:p>
          <a:p>
            <a:pPr marL="91440"/>
            <a:r>
              <a:rPr lang="en-US" dirty="0"/>
              <a:t>• Preventing victim from going to work</a:t>
            </a:r>
          </a:p>
          <a:p>
            <a:pPr marL="91440"/>
            <a:r>
              <a:rPr lang="en-US" dirty="0"/>
              <a:t>• Sabotaging a victim’s employment</a:t>
            </a:r>
          </a:p>
          <a:p>
            <a:pPr marL="91440"/>
            <a:r>
              <a:rPr lang="en-US" dirty="0"/>
              <a:t>• Interfering with a victim’s work performance through harassing activities such as frequent phone calls or unannounced visits</a:t>
            </a:r>
          </a:p>
          <a:p>
            <a:pPr marL="91440"/>
            <a:r>
              <a:rPr lang="en-US" dirty="0"/>
              <a:t>• Demanding that the victim quits his/her job </a:t>
            </a:r>
          </a:p>
          <a:p>
            <a:pPr marL="91440"/>
            <a:r>
              <a:rPr lang="en-US" dirty="0"/>
              <a:t>• Preventing the victim from looking for jobs or attending job interviews</a:t>
            </a:r>
          </a:p>
        </p:txBody>
      </p:sp>
    </p:spTree>
    <p:extLst>
      <p:ext uri="{BB962C8B-B14F-4D97-AF65-F5344CB8AC3E}">
        <p14:creationId xmlns:p14="http://schemas.microsoft.com/office/powerpoint/2010/main" val="559905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942" y="678620"/>
            <a:ext cx="9930581" cy="2846933"/>
          </a:xfrm>
          <a:prstGeom prst="rect">
            <a:avLst/>
          </a:prstGeom>
        </p:spPr>
        <p:txBody>
          <a:bodyPr wrap="square">
            <a:spAutoFit/>
          </a:bodyPr>
          <a:lstStyle/>
          <a:p>
            <a:pPr>
              <a:spcBef>
                <a:spcPts val="600"/>
              </a:spcBef>
            </a:pPr>
            <a:r>
              <a:rPr lang="en-US" b="1" dirty="0">
                <a:solidFill>
                  <a:schemeClr val="accent2"/>
                </a:solidFill>
              </a:rPr>
              <a:t>Other forms of economic abuse include:</a:t>
            </a:r>
          </a:p>
          <a:p>
            <a:pPr>
              <a:spcBef>
                <a:spcPts val="600"/>
              </a:spcBef>
            </a:pPr>
            <a:r>
              <a:rPr lang="en-US" dirty="0"/>
              <a:t>• Intentionally withholding necessities such as food, clothing, shelter, personal hygiene </a:t>
            </a:r>
          </a:p>
          <a:p>
            <a:pPr>
              <a:spcBef>
                <a:spcPts val="600"/>
              </a:spcBef>
            </a:pPr>
            <a:r>
              <a:rPr lang="en-US" dirty="0"/>
              <a:t>products and/or medication</a:t>
            </a:r>
          </a:p>
          <a:p>
            <a:pPr>
              <a:spcBef>
                <a:spcPts val="600"/>
              </a:spcBef>
            </a:pPr>
            <a:r>
              <a:rPr lang="en-US" dirty="0"/>
              <a:t>• Refusing to pay court-ordered child or spousal support</a:t>
            </a:r>
          </a:p>
          <a:p>
            <a:pPr>
              <a:spcBef>
                <a:spcPts val="600"/>
              </a:spcBef>
            </a:pPr>
            <a:r>
              <a:rPr lang="en-US" dirty="0"/>
              <a:t>• Stealing and/or destroying the victim’s belongings</a:t>
            </a:r>
          </a:p>
          <a:p>
            <a:pPr>
              <a:spcBef>
                <a:spcPts val="600"/>
              </a:spcBef>
            </a:pPr>
            <a:r>
              <a:rPr lang="en-US" dirty="0"/>
              <a:t>• Requiring justification for any money spent and punishing the victim with physical, sexual </a:t>
            </a:r>
          </a:p>
          <a:p>
            <a:pPr>
              <a:spcBef>
                <a:spcPts val="600"/>
              </a:spcBef>
            </a:pPr>
            <a:r>
              <a:rPr lang="en-US" dirty="0"/>
              <a:t>or emotional abuse</a:t>
            </a:r>
          </a:p>
          <a:p>
            <a:pPr>
              <a:spcBef>
                <a:spcPts val="600"/>
              </a:spcBef>
            </a:pPr>
            <a:r>
              <a:rPr lang="en-US" dirty="0"/>
              <a:t>• Repeatedly filing costly lawsuits</a:t>
            </a:r>
          </a:p>
        </p:txBody>
      </p:sp>
      <p:sp>
        <p:nvSpPr>
          <p:cNvPr id="3" name="Rectangle 2"/>
          <p:cNvSpPr/>
          <p:nvPr/>
        </p:nvSpPr>
        <p:spPr>
          <a:xfrm>
            <a:off x="530943" y="3679155"/>
            <a:ext cx="9399638" cy="2031325"/>
          </a:xfrm>
          <a:prstGeom prst="rect">
            <a:avLst/>
          </a:prstGeom>
        </p:spPr>
        <p:txBody>
          <a:bodyPr wrap="square">
            <a:spAutoFit/>
          </a:bodyPr>
          <a:lstStyle/>
          <a:p>
            <a:endParaRPr lang="en-US" b="1" dirty="0"/>
          </a:p>
          <a:p>
            <a:r>
              <a:rPr lang="en-US" b="1" dirty="0">
                <a:solidFill>
                  <a:schemeClr val="accent2"/>
                </a:solidFill>
              </a:rPr>
              <a:t>WHY IT MATTERS</a:t>
            </a:r>
          </a:p>
          <a:p>
            <a:r>
              <a:rPr lang="en-US" dirty="0"/>
              <a:t>Victims of domestic violence may be unable to leave an abusive partner or may be forced to return to an abusive partner for economic reasons. Victims of coerced debt may face massive barriers to economic self-sufficiency, including struggling to find a job or even obtaining a place to live after leaving an abusive relationship due to debt </a:t>
            </a:r>
          </a:p>
          <a:p>
            <a:r>
              <a:rPr lang="en-US" dirty="0"/>
              <a:t>and its detrimental effects on their personal credit scores.</a:t>
            </a:r>
          </a:p>
        </p:txBody>
      </p:sp>
    </p:spTree>
    <p:extLst>
      <p:ext uri="{BB962C8B-B14F-4D97-AF65-F5344CB8AC3E}">
        <p14:creationId xmlns:p14="http://schemas.microsoft.com/office/powerpoint/2010/main" val="318712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47167" y="796101"/>
            <a:ext cx="2645276" cy="461665"/>
          </a:xfrm>
          <a:prstGeom prst="rect">
            <a:avLst/>
          </a:prstGeom>
        </p:spPr>
        <p:txBody>
          <a:bodyPr wrap="none">
            <a:spAutoFit/>
          </a:bodyPr>
          <a:lstStyle/>
          <a:p>
            <a:pPr algn="ctr"/>
            <a:r>
              <a:rPr lang="en-US" sz="2400" b="1" dirty="0">
                <a:solidFill>
                  <a:schemeClr val="accent2"/>
                </a:solidFill>
              </a:rPr>
              <a:t>Economic effects</a:t>
            </a:r>
          </a:p>
        </p:txBody>
      </p:sp>
      <p:sp>
        <p:nvSpPr>
          <p:cNvPr id="3" name="Rectangle 2"/>
          <p:cNvSpPr/>
          <p:nvPr/>
        </p:nvSpPr>
        <p:spPr>
          <a:xfrm>
            <a:off x="658761" y="1305342"/>
            <a:ext cx="9961614" cy="3416320"/>
          </a:xfrm>
          <a:prstGeom prst="rect">
            <a:avLst/>
          </a:prstGeom>
        </p:spPr>
        <p:txBody>
          <a:bodyPr wrap="square">
            <a:spAutoFit/>
          </a:bodyPr>
          <a:lstStyle/>
          <a:p>
            <a:endParaRPr lang="en-US" dirty="0"/>
          </a:p>
          <a:p>
            <a:r>
              <a:rPr lang="en-US" dirty="0"/>
              <a:t>Victims of intimate partner violence lose a total of 8,000,000 days of paid work each year, the equivalent of 32,000 full-time jobs.</a:t>
            </a:r>
          </a:p>
          <a:p>
            <a:endParaRPr lang="en-US" dirty="0"/>
          </a:p>
          <a:p>
            <a:r>
              <a:rPr lang="en-US" dirty="0"/>
              <a:t>• Intimate partner violence is estimated to cost the US economy between $5.8 billion and $12.6 billion annually, up to 0.125% of the national gross domestic product.</a:t>
            </a:r>
          </a:p>
          <a:p>
            <a:r>
              <a:rPr lang="en-US" dirty="0"/>
              <a:t> </a:t>
            </a:r>
          </a:p>
          <a:p>
            <a:r>
              <a:rPr lang="en-US" dirty="0"/>
              <a:t>• Between 21-60% of victims of intimate partner violence lose their jobs due to reasons stemming from the abuse.</a:t>
            </a:r>
          </a:p>
          <a:p>
            <a:endParaRPr lang="en-US" dirty="0"/>
          </a:p>
          <a:p>
            <a:r>
              <a:rPr lang="en-US" dirty="0"/>
              <a:t>• Between 20018 and 2020, 142 women were murdered in their workplace by former or current intimate partners. This amounts to 22% of workplace homicides among women.</a:t>
            </a:r>
          </a:p>
        </p:txBody>
      </p:sp>
    </p:spTree>
    <p:extLst>
      <p:ext uri="{BB962C8B-B14F-4D97-AF65-F5344CB8AC3E}">
        <p14:creationId xmlns:p14="http://schemas.microsoft.com/office/powerpoint/2010/main" val="2207643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4872" y="363483"/>
            <a:ext cx="4451090" cy="461665"/>
          </a:xfrm>
          <a:prstGeom prst="rect">
            <a:avLst/>
          </a:prstGeom>
        </p:spPr>
        <p:txBody>
          <a:bodyPr wrap="none">
            <a:spAutoFit/>
          </a:bodyPr>
          <a:lstStyle/>
          <a:p>
            <a:pPr algn="ctr"/>
            <a:r>
              <a:rPr lang="en-US" sz="2400" b="1" dirty="0">
                <a:solidFill>
                  <a:schemeClr val="accent2"/>
                </a:solidFill>
              </a:rPr>
              <a:t>Domestic Violence &amp; Children</a:t>
            </a:r>
          </a:p>
        </p:txBody>
      </p:sp>
      <p:sp>
        <p:nvSpPr>
          <p:cNvPr id="3" name="Rectangle 2"/>
          <p:cNvSpPr/>
          <p:nvPr/>
        </p:nvSpPr>
        <p:spPr>
          <a:xfrm>
            <a:off x="412954" y="1089880"/>
            <a:ext cx="10978945" cy="4955203"/>
          </a:xfrm>
          <a:prstGeom prst="rect">
            <a:avLst/>
          </a:prstGeom>
        </p:spPr>
        <p:txBody>
          <a:bodyPr wrap="square">
            <a:spAutoFit/>
          </a:bodyPr>
          <a:lstStyle/>
          <a:p>
            <a:r>
              <a:rPr lang="en-US" b="1" dirty="0">
                <a:solidFill>
                  <a:schemeClr val="accent2"/>
                </a:solidFill>
              </a:rPr>
              <a:t>THE IMPACT OF DOMESTIC VIOLENCE ON CHILDREN </a:t>
            </a:r>
          </a:p>
          <a:p>
            <a:endParaRPr lang="en-US" sz="800" b="1" dirty="0">
              <a:solidFill>
                <a:schemeClr val="accent2"/>
              </a:solidFill>
            </a:endParaRPr>
          </a:p>
          <a:p>
            <a:r>
              <a:rPr lang="en-US" dirty="0"/>
              <a:t>Domestic violence creates a violent and hostile environment that can have devastating effects on children, both physical and emotional. Children who have been exposed to domestic violence can become fearful and anxious, concerned for themselves, their siblings and their parents. Children exposed to violence may have difficulty paying attention in school and experience depression and withdrawal. They may blame themselves for the abuser’s actions or blame the victim. In the long run, children who witness or experience violence at home are much more likely to perpetuate the cycle of abuse in their own relationships as they grow into adulthood.</a:t>
            </a:r>
          </a:p>
          <a:p>
            <a:endParaRPr lang="en-US" dirty="0"/>
          </a:p>
          <a:p>
            <a:pPr>
              <a:spcBef>
                <a:spcPts val="600"/>
              </a:spcBef>
            </a:pPr>
            <a:r>
              <a:rPr lang="en-US" dirty="0"/>
              <a:t>• Approximately 1 in 5 children witness intimate partner violence in their lifetimes.</a:t>
            </a:r>
          </a:p>
          <a:p>
            <a:pPr>
              <a:spcBef>
                <a:spcPts val="600"/>
              </a:spcBef>
            </a:pPr>
            <a:endParaRPr lang="en-US" dirty="0"/>
          </a:p>
          <a:p>
            <a:pPr>
              <a:spcBef>
                <a:spcPts val="600"/>
              </a:spcBef>
            </a:pPr>
            <a:r>
              <a:rPr lang="en-US" dirty="0"/>
              <a:t>• Witnessing intimate partner violence is associated with other forms of violence. Almost 60% children who witnessed domestic violence also experienced child maltreatment in their lifetimes.</a:t>
            </a:r>
          </a:p>
          <a:p>
            <a:pPr>
              <a:spcBef>
                <a:spcPts val="600"/>
              </a:spcBef>
            </a:pPr>
            <a:endParaRPr lang="en-US" dirty="0"/>
          </a:p>
          <a:p>
            <a:r>
              <a:rPr lang="en-US" dirty="0"/>
              <a:t>• Children’s immediate reaction to experiencing domestic violence include generalized anxiety, sleeplessness, aggression, difficulty concentrating, nightmares, bed-wetting, and separation anxiety.</a:t>
            </a:r>
          </a:p>
        </p:txBody>
      </p:sp>
    </p:spTree>
    <p:extLst>
      <p:ext uri="{BB962C8B-B14F-4D97-AF65-F5344CB8AC3E}">
        <p14:creationId xmlns:p14="http://schemas.microsoft.com/office/powerpoint/2010/main" val="2275557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Domestic Violence?  </a:t>
            </a:r>
          </a:p>
        </p:txBody>
      </p:sp>
      <p:sp>
        <p:nvSpPr>
          <p:cNvPr id="3" name="Content Placeholder 2"/>
          <p:cNvSpPr>
            <a:spLocks noGrp="1"/>
          </p:cNvSpPr>
          <p:nvPr>
            <p:ph idx="1"/>
          </p:nvPr>
        </p:nvSpPr>
        <p:spPr>
          <a:xfrm>
            <a:off x="677334" y="1270000"/>
            <a:ext cx="9253247" cy="4073063"/>
          </a:xfrm>
        </p:spPr>
        <p:txBody>
          <a:bodyPr>
            <a:normAutofit/>
          </a:bodyPr>
          <a:lstStyle/>
          <a:p>
            <a:r>
              <a:rPr lang="en-US" dirty="0"/>
              <a:t>Domestic violence is the willful intimidation, physical assault, battery, sexual assault, and/or other abusive behavior as part of a systematic pattern of power and control perpetrated by one intimate partner against another. It includes physical violence, sexual violence, psychological violence, and emotional abuse. The frequency and severity of domestic violence can vary dramatically; however, the one constant component of domestic violence is one partner’s consistent efforts to maintain power and control over the other.</a:t>
            </a:r>
          </a:p>
          <a:p>
            <a:r>
              <a:rPr lang="en-US" dirty="0"/>
              <a:t>Violent or aggressive behavior within the home or relationship, typically involving physical, emotional or verbal violence towards a partner, children or family member. </a:t>
            </a:r>
          </a:p>
          <a:p>
            <a:r>
              <a:rPr lang="en-US" dirty="0"/>
              <a:t>Domestic Violence is rarely an isolated incident. Abusers use a series of tactics to maintain control. A person does not have to experience physical violence for there to be abusive power and control in a relationship.</a:t>
            </a:r>
          </a:p>
          <a:p>
            <a:endParaRPr lang="en-US" dirty="0"/>
          </a:p>
        </p:txBody>
      </p:sp>
    </p:spTree>
    <p:extLst>
      <p:ext uri="{BB962C8B-B14F-4D97-AF65-F5344CB8AC3E}">
        <p14:creationId xmlns:p14="http://schemas.microsoft.com/office/powerpoint/2010/main" val="2692703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1278" y="744056"/>
            <a:ext cx="10537721" cy="2262158"/>
          </a:xfrm>
          <a:prstGeom prst="rect">
            <a:avLst/>
          </a:prstGeom>
        </p:spPr>
        <p:txBody>
          <a:bodyPr wrap="square">
            <a:spAutoFit/>
          </a:bodyPr>
          <a:lstStyle/>
          <a:p>
            <a:pPr>
              <a:spcBef>
                <a:spcPts val="600"/>
              </a:spcBef>
            </a:pPr>
            <a:r>
              <a:rPr lang="en-US" b="1" dirty="0">
                <a:solidFill>
                  <a:schemeClr val="accent2"/>
                </a:solidFill>
              </a:rPr>
              <a:t>LONG-TERM IMPACT ON CHILDREN</a:t>
            </a:r>
          </a:p>
          <a:p>
            <a:pPr>
              <a:spcBef>
                <a:spcPts val="600"/>
              </a:spcBef>
            </a:pPr>
            <a:r>
              <a:rPr lang="en-US" dirty="0"/>
              <a:t>• Children who witness intimate partner growing up are three times as likely as their peers to engage in violent behavior and to be engaged in a variety of violent and non-violent crime.</a:t>
            </a:r>
          </a:p>
          <a:p>
            <a:pPr>
              <a:spcBef>
                <a:spcPts val="600"/>
              </a:spcBef>
            </a:pPr>
            <a:r>
              <a:rPr lang="en-US" dirty="0"/>
              <a:t>• Children raised in abusive homes learn that violence is an appropriate way to solve conflict. </a:t>
            </a:r>
          </a:p>
          <a:p>
            <a:pPr>
              <a:spcBef>
                <a:spcPts val="600"/>
              </a:spcBef>
            </a:pPr>
            <a:r>
              <a:rPr lang="en-US" dirty="0"/>
              <a:t>• Children who witness incidents of domestic violence (a form of childhood trauma) are at greater risk of serious adult health problems including obesity, cancer, heart disease, depression, substance abuse, tobacco use and unintended pregnancies than peers who did not witness domestic violence.</a:t>
            </a:r>
          </a:p>
        </p:txBody>
      </p:sp>
      <p:sp>
        <p:nvSpPr>
          <p:cNvPr id="3" name="Rectangle 2"/>
          <p:cNvSpPr/>
          <p:nvPr/>
        </p:nvSpPr>
        <p:spPr>
          <a:xfrm>
            <a:off x="577953" y="3489837"/>
            <a:ext cx="1889363" cy="369332"/>
          </a:xfrm>
          <a:prstGeom prst="rect">
            <a:avLst/>
          </a:prstGeom>
        </p:spPr>
        <p:txBody>
          <a:bodyPr wrap="none">
            <a:spAutoFit/>
          </a:bodyPr>
          <a:lstStyle/>
          <a:p>
            <a:r>
              <a:rPr lang="en-US" b="1" dirty="0">
                <a:solidFill>
                  <a:schemeClr val="accent2"/>
                </a:solidFill>
              </a:rPr>
              <a:t>CHILD CUSTODY</a:t>
            </a:r>
          </a:p>
        </p:txBody>
      </p:sp>
      <p:sp>
        <p:nvSpPr>
          <p:cNvPr id="4" name="Rectangle 3"/>
          <p:cNvSpPr/>
          <p:nvPr/>
        </p:nvSpPr>
        <p:spPr>
          <a:xfrm>
            <a:off x="511278" y="3889279"/>
            <a:ext cx="10255044" cy="1631216"/>
          </a:xfrm>
          <a:prstGeom prst="rect">
            <a:avLst/>
          </a:prstGeom>
        </p:spPr>
        <p:txBody>
          <a:bodyPr wrap="square">
            <a:spAutoFit/>
          </a:bodyPr>
          <a:lstStyle/>
          <a:p>
            <a:pPr>
              <a:spcBef>
                <a:spcPts val="600"/>
              </a:spcBef>
            </a:pPr>
            <a:r>
              <a:rPr lang="en-US" dirty="0"/>
              <a:t>• Fathers who batter the mothers of their children are twice as likely to seek sole custody of their children as non-abusive fathers.</a:t>
            </a:r>
          </a:p>
          <a:p>
            <a:pPr>
              <a:spcBef>
                <a:spcPts val="600"/>
              </a:spcBef>
            </a:pPr>
            <a:r>
              <a:rPr lang="en-US" dirty="0"/>
              <a:t>• Abusive parents use child custody as a way to continue to threaten and harass the victim.</a:t>
            </a:r>
          </a:p>
          <a:p>
            <a:pPr>
              <a:spcBef>
                <a:spcPts val="600"/>
              </a:spcBef>
            </a:pPr>
            <a:r>
              <a:rPr lang="en-US" dirty="0"/>
              <a:t>• Because an abuse victim is less likely to be able to afford legal representation, they are at an automatic disadvantage when involved in a child custody case.</a:t>
            </a:r>
          </a:p>
        </p:txBody>
      </p:sp>
    </p:spTree>
    <p:extLst>
      <p:ext uri="{BB962C8B-B14F-4D97-AF65-F5344CB8AC3E}">
        <p14:creationId xmlns:p14="http://schemas.microsoft.com/office/powerpoint/2010/main" val="151360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947" y="460615"/>
            <a:ext cx="10310353" cy="2308324"/>
          </a:xfrm>
          <a:prstGeom prst="rect">
            <a:avLst/>
          </a:prstGeom>
        </p:spPr>
        <p:txBody>
          <a:bodyPr wrap="square">
            <a:spAutoFit/>
          </a:bodyPr>
          <a:lstStyle/>
          <a:p>
            <a:r>
              <a:rPr lang="en-US" b="1" dirty="0">
                <a:solidFill>
                  <a:schemeClr val="accent2"/>
                </a:solidFill>
              </a:rPr>
              <a:t>HOW ARE PET ABUSE AND DOMESTIC VIOLENCE RELATED?</a:t>
            </a:r>
          </a:p>
          <a:p>
            <a:endParaRPr lang="en-US" b="1" dirty="0"/>
          </a:p>
          <a:p>
            <a:r>
              <a:rPr lang="en-US" dirty="0"/>
              <a:t>Pets are often targets of domestic violence. Abusers frequently threaten, injure or kill their intimate partner’s or children’s pets to exert power and coercive control over their victim. Because victims understand the extent of the harm their abusers are likely to inflict upon their pets, many hesitate to leave violent relationships out of concern for their pets’ safety. Recognizing this, an increasing number of shelters have added on-site animal housing or instituted ‘safe haven’ animal foster care programs to protect victims, their children and their pets.</a:t>
            </a:r>
          </a:p>
        </p:txBody>
      </p:sp>
      <p:sp>
        <p:nvSpPr>
          <p:cNvPr id="3" name="Rectangle 2"/>
          <p:cNvSpPr/>
          <p:nvPr/>
        </p:nvSpPr>
        <p:spPr>
          <a:xfrm>
            <a:off x="471947" y="3161095"/>
            <a:ext cx="10634203" cy="2893100"/>
          </a:xfrm>
          <a:prstGeom prst="rect">
            <a:avLst/>
          </a:prstGeom>
        </p:spPr>
        <p:txBody>
          <a:bodyPr wrap="square">
            <a:spAutoFit/>
          </a:bodyPr>
          <a:lstStyle/>
          <a:p>
            <a:pPr>
              <a:spcBef>
                <a:spcPts val="600"/>
              </a:spcBef>
            </a:pPr>
            <a:r>
              <a:rPr lang="en-US" b="1" dirty="0">
                <a:solidFill>
                  <a:schemeClr val="accent2"/>
                </a:solidFill>
              </a:rPr>
              <a:t>BARRIERS TO SEEKING SERVICES</a:t>
            </a:r>
          </a:p>
          <a:p>
            <a:pPr>
              <a:spcBef>
                <a:spcPts val="600"/>
              </a:spcBef>
            </a:pPr>
            <a:r>
              <a:rPr lang="en-US" dirty="0"/>
              <a:t>• Although this is changing, many domestic violence shelters cannot accommodate pets, so survivors may be forced to choose between their safety and that of their beloved companion animals.</a:t>
            </a:r>
          </a:p>
          <a:p>
            <a:pPr>
              <a:spcBef>
                <a:spcPts val="600"/>
              </a:spcBef>
            </a:pPr>
            <a:r>
              <a:rPr lang="en-US" dirty="0"/>
              <a:t>• A survey of survivors found that 65% of respondents reported that concerns about their pets’ safety impacted their decision to enter a shelter, with 88% of these reporting they delayed seeking shelter as a result.</a:t>
            </a:r>
          </a:p>
          <a:p>
            <a:pPr>
              <a:spcBef>
                <a:spcPts val="600"/>
              </a:spcBef>
            </a:pPr>
            <a:r>
              <a:rPr lang="en-US" dirty="0"/>
              <a:t>• Up to 40% of domestic violence victims remain in abusive relationships, because they cannot find alternative living situations for their pets.</a:t>
            </a:r>
          </a:p>
          <a:p>
            <a:pPr>
              <a:spcBef>
                <a:spcPts val="600"/>
              </a:spcBef>
            </a:pPr>
            <a:r>
              <a:rPr lang="en-US" dirty="0"/>
              <a:t>• 52% of pet owners in shelters are forced to leave their pets with their batterers.</a:t>
            </a:r>
          </a:p>
        </p:txBody>
      </p:sp>
    </p:spTree>
    <p:extLst>
      <p:ext uri="{BB962C8B-B14F-4D97-AF65-F5344CB8AC3E}">
        <p14:creationId xmlns:p14="http://schemas.microsoft.com/office/powerpoint/2010/main" val="1787169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2282" y="600811"/>
            <a:ext cx="10766324" cy="369332"/>
          </a:xfrm>
          <a:prstGeom prst="rect">
            <a:avLst/>
          </a:prstGeom>
        </p:spPr>
        <p:txBody>
          <a:bodyPr wrap="square">
            <a:spAutoFit/>
          </a:bodyPr>
          <a:lstStyle/>
          <a:p>
            <a:pPr>
              <a:spcBef>
                <a:spcPts val="600"/>
              </a:spcBef>
            </a:pPr>
            <a:r>
              <a:rPr lang="en-US" b="1" dirty="0">
                <a:solidFill>
                  <a:schemeClr val="accent2"/>
                </a:solidFill>
              </a:rPr>
              <a:t>DATING  VIOLENCE</a:t>
            </a:r>
          </a:p>
        </p:txBody>
      </p:sp>
      <p:sp>
        <p:nvSpPr>
          <p:cNvPr id="4" name="Rectangle 3"/>
          <p:cNvSpPr/>
          <p:nvPr/>
        </p:nvSpPr>
        <p:spPr>
          <a:xfrm>
            <a:off x="452282" y="1119093"/>
            <a:ext cx="10746660" cy="4524315"/>
          </a:xfrm>
          <a:prstGeom prst="rect">
            <a:avLst/>
          </a:prstGeom>
        </p:spPr>
        <p:txBody>
          <a:bodyPr wrap="square">
            <a:spAutoFit/>
          </a:bodyPr>
          <a:lstStyle/>
          <a:p>
            <a:r>
              <a:rPr lang="en-US" dirty="0"/>
              <a:t>Domestic violence occurs in dating relationships as well as marriages. Women aged 16 to 24 experience domestic violence at the highest rate of any age group, almost 3 times the national average. </a:t>
            </a:r>
          </a:p>
          <a:p>
            <a:endParaRPr lang="en-US" dirty="0"/>
          </a:p>
          <a:p>
            <a:r>
              <a:rPr lang="en-US" dirty="0"/>
              <a:t>Federal law and many state laws define domestic violence as abuse perpetrated by a current or former spouse, co-habitant, or co-parent. This leaves dating partners without protections afforded to other current or former intimate partners, including access to protective orders and protection from gun violence. </a:t>
            </a:r>
          </a:p>
          <a:p>
            <a:endParaRPr lang="en-US" dirty="0"/>
          </a:p>
          <a:p>
            <a:r>
              <a:rPr lang="en-US" dirty="0"/>
              <a:t>The rate of marriage has declined steeply over the last fifty years. People, particularly young people, are dating longer than in previous generations. As people get married later in life, dating violence will continue to rise. </a:t>
            </a:r>
          </a:p>
          <a:p>
            <a:endParaRPr lang="en-US" dirty="0"/>
          </a:p>
          <a:p>
            <a:r>
              <a:rPr lang="en-US" dirty="0"/>
              <a:t>Given the prevalence of domestic violence within these dating relationships and a shift in the structure of relationships today, communities must work together to ensure that victims of dating violence have access to resources and an increase in legal protections.</a:t>
            </a:r>
          </a:p>
        </p:txBody>
      </p:sp>
    </p:spTree>
    <p:extLst>
      <p:ext uri="{BB962C8B-B14F-4D97-AF65-F5344CB8AC3E}">
        <p14:creationId xmlns:p14="http://schemas.microsoft.com/office/powerpoint/2010/main" val="1082674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AC3B6-88A6-3475-1079-A33D79A090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B80CDE-EDCB-98F3-D928-AE8215C995EF}"/>
              </a:ext>
            </a:extLst>
          </p:cNvPr>
          <p:cNvSpPr>
            <a:spLocks noGrp="1"/>
          </p:cNvSpPr>
          <p:nvPr>
            <p:ph type="title"/>
          </p:nvPr>
        </p:nvSpPr>
        <p:spPr/>
        <p:txBody>
          <a:bodyPr/>
          <a:lstStyle/>
          <a:p>
            <a:r>
              <a:rPr lang="en-US" dirty="0"/>
              <a:t>Statistics </a:t>
            </a:r>
          </a:p>
        </p:txBody>
      </p:sp>
      <p:sp>
        <p:nvSpPr>
          <p:cNvPr id="3" name="TextBox 2">
            <a:extLst>
              <a:ext uri="{FF2B5EF4-FFF2-40B4-BE49-F238E27FC236}">
                <a16:creationId xmlns:a16="http://schemas.microsoft.com/office/drawing/2014/main" id="{2E2C8A92-834B-80C8-E48B-B22A8347CE16}"/>
              </a:ext>
            </a:extLst>
          </p:cNvPr>
          <p:cNvSpPr txBox="1"/>
          <p:nvPr/>
        </p:nvSpPr>
        <p:spPr>
          <a:xfrm>
            <a:off x="782491" y="1377587"/>
            <a:ext cx="8386354" cy="4524315"/>
          </a:xfrm>
          <a:prstGeom prst="rect">
            <a:avLst/>
          </a:prstGeom>
          <a:noFill/>
        </p:spPr>
        <p:txBody>
          <a:bodyPr wrap="square" rtlCol="0">
            <a:spAutoFit/>
          </a:bodyPr>
          <a:lstStyle/>
          <a:p>
            <a:pPr>
              <a:buFont typeface="Arial" panose="020B0604020202020204" pitchFamily="34" charset="0"/>
              <a:buChar char="•"/>
            </a:pPr>
            <a:r>
              <a:rPr lang="en-US" dirty="0"/>
              <a:t> On average, nearly 20 people per minute are physically abused by an intimate partner in the United States. In one year, this equates to more than 10 million women and men.</a:t>
            </a:r>
          </a:p>
          <a:p>
            <a:endParaRPr lang="en-US" dirty="0"/>
          </a:p>
          <a:p>
            <a:pPr>
              <a:buFont typeface="Arial" panose="020B0604020202020204" pitchFamily="34" charset="0"/>
              <a:buChar char="•"/>
            </a:pPr>
            <a:r>
              <a:rPr lang="en-US" dirty="0"/>
              <a:t> 1 in 3 women and 1 in 4 men have been victims of [some form of] physical violence by an intimate partner within their lifetime.</a:t>
            </a:r>
          </a:p>
          <a:p>
            <a:endParaRPr lang="en-US" dirty="0"/>
          </a:p>
          <a:p>
            <a:pPr>
              <a:buFont typeface="Arial" panose="020B0604020202020204" pitchFamily="34" charset="0"/>
              <a:buChar char="•"/>
            </a:pPr>
            <a:r>
              <a:rPr lang="en-US" dirty="0"/>
              <a:t> 1 in 4 women and 1 in 7 men have been victims of </a:t>
            </a:r>
            <a:r>
              <a:rPr lang="en-US" i="1" dirty="0"/>
              <a:t>severe</a:t>
            </a:r>
            <a:r>
              <a:rPr lang="en-US" dirty="0"/>
              <a:t> physical violence by an intimate partner in their lifetime.</a:t>
            </a:r>
          </a:p>
          <a:p>
            <a:endParaRPr lang="en-US" dirty="0"/>
          </a:p>
          <a:p>
            <a:pPr>
              <a:buFont typeface="Arial" panose="020B0604020202020204" pitchFamily="34" charset="0"/>
              <a:buChar char="•"/>
            </a:pPr>
            <a:r>
              <a:rPr lang="en-US" dirty="0"/>
              <a:t> 1 in 7 women and 1 in 18 men have been stalked by an intimate partner during their lifetime to the point in which they felt very fearful or believed that they or someone close to them would be harmed or killed.</a:t>
            </a:r>
          </a:p>
          <a:p>
            <a:endParaRPr lang="en-US" dirty="0"/>
          </a:p>
          <a:p>
            <a:pPr>
              <a:buFont typeface="Arial" panose="020B0604020202020204" pitchFamily="34" charset="0"/>
              <a:buChar char="•"/>
            </a:pPr>
            <a:r>
              <a:rPr lang="en-US" dirty="0"/>
              <a:t> On a typical day, there are more than 20,000 phone calls placed to domestic violence hotlines nationwide this is about 13 calls every minute.</a:t>
            </a:r>
          </a:p>
        </p:txBody>
      </p:sp>
    </p:spTree>
    <p:extLst>
      <p:ext uri="{BB962C8B-B14F-4D97-AF65-F5344CB8AC3E}">
        <p14:creationId xmlns:p14="http://schemas.microsoft.com/office/powerpoint/2010/main" val="6780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E818D-01EF-901B-5822-7C11BE7A5AC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D87B0CD-C131-3477-891E-B5ACC5E72EEE}"/>
              </a:ext>
            </a:extLst>
          </p:cNvPr>
          <p:cNvSpPr/>
          <p:nvPr/>
        </p:nvSpPr>
        <p:spPr>
          <a:xfrm>
            <a:off x="1057275" y="320456"/>
            <a:ext cx="9772650" cy="5940088"/>
          </a:xfrm>
          <a:prstGeom prst="rect">
            <a:avLst/>
          </a:prstGeom>
        </p:spPr>
        <p:txBody>
          <a:bodyPr wrap="square">
            <a:spAutoFit/>
          </a:bodyPr>
          <a:lstStyle/>
          <a:p>
            <a:pPr algn="ctr"/>
            <a:r>
              <a:rPr lang="en-US" sz="2400" b="1" dirty="0">
                <a:solidFill>
                  <a:schemeClr val="accent2"/>
                </a:solidFill>
              </a:rPr>
              <a:t>DOMESTIC VIOLENCE IN NEW YORK</a:t>
            </a:r>
          </a:p>
          <a:p>
            <a:endParaRPr lang="en-US" dirty="0"/>
          </a:p>
          <a:p>
            <a:r>
              <a:rPr lang="en-US" dirty="0"/>
              <a:t>•  31.7% of New York women and 29% of New York men experience intimate partner physical violence, intimate partner sexual violence and/or intimate partner stalking in their lifetimes.</a:t>
            </a:r>
          </a:p>
          <a:p>
            <a:endParaRPr lang="en-US" dirty="0"/>
          </a:p>
          <a:p>
            <a:r>
              <a:rPr lang="en-US" dirty="0"/>
              <a:t>• In 2021, New York City law enforcement responded to 250,447 domestic incident reports; police outside of New York City responded to 182,893 domestic incidents.</a:t>
            </a:r>
          </a:p>
          <a:p>
            <a:endParaRPr lang="en-US" dirty="0"/>
          </a:p>
          <a:p>
            <a:r>
              <a:rPr lang="en-US" dirty="0"/>
              <a:t>• There were 59 intimate partner homicides in New York in 2021, comprising 44% of female and 2% of male homicide victims 16 years of age or older. 40% were committed using firearms.</a:t>
            </a:r>
          </a:p>
          <a:p>
            <a:endParaRPr lang="en-US" dirty="0"/>
          </a:p>
          <a:p>
            <a:r>
              <a:rPr lang="en-US" dirty="0"/>
              <a:t>• In 2021, 228,769 protective orders were entered into New York’s Order of Protection Registry.</a:t>
            </a:r>
          </a:p>
          <a:p>
            <a:endParaRPr lang="en-US" dirty="0"/>
          </a:p>
          <a:p>
            <a:r>
              <a:rPr lang="en-US" dirty="0"/>
              <a:t>• In 2021, non-residential domestic violence programs served 39,458 survivors, and residential programs served 5,969 adults and 6,105 children. 12,269 requests for shelter for adults and 11,949 requests for shelter for children went unmet due to lack of resources.</a:t>
            </a:r>
          </a:p>
          <a:p>
            <a:endParaRPr lang="en-US" sz="1600" dirty="0"/>
          </a:p>
          <a:p>
            <a:endParaRPr lang="en-US" sz="1600" dirty="0"/>
          </a:p>
        </p:txBody>
      </p:sp>
    </p:spTree>
    <p:extLst>
      <p:ext uri="{BB962C8B-B14F-4D97-AF65-F5344CB8AC3E}">
        <p14:creationId xmlns:p14="http://schemas.microsoft.com/office/powerpoint/2010/main" val="796124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226" y="257445"/>
            <a:ext cx="6038849" cy="5047536"/>
          </a:xfrm>
          <a:prstGeom prst="rect">
            <a:avLst/>
          </a:prstGeom>
        </p:spPr>
        <p:txBody>
          <a:bodyPr wrap="square">
            <a:spAutoFit/>
          </a:bodyPr>
          <a:lstStyle/>
          <a:p>
            <a:pPr algn="ctr"/>
            <a:r>
              <a:rPr lang="en-US" sz="2800" b="1" dirty="0">
                <a:solidFill>
                  <a:schemeClr val="accent2"/>
                </a:solidFill>
              </a:rPr>
              <a:t>Homicide</a:t>
            </a:r>
          </a:p>
          <a:p>
            <a:pPr algn="ctr"/>
            <a:endParaRPr lang="en-US" sz="2400" b="1" dirty="0"/>
          </a:p>
          <a:p>
            <a:r>
              <a:rPr lang="en-US" dirty="0"/>
              <a:t>• 1 in 2 female murder victims and 1 in 13 male murder victims are killed by intimate partners.</a:t>
            </a:r>
          </a:p>
          <a:p>
            <a:endParaRPr lang="en-US" dirty="0"/>
          </a:p>
          <a:p>
            <a:r>
              <a:rPr lang="en-US" dirty="0"/>
              <a:t>• A study of intimate partner homicides found 20% of victims were family members or friends of the abused partner, neighbors, persons who intervened, law enforcement responders, or bystanders.</a:t>
            </a:r>
          </a:p>
          <a:p>
            <a:endParaRPr lang="en-US" dirty="0"/>
          </a:p>
          <a:p>
            <a:r>
              <a:rPr lang="en-US" dirty="0"/>
              <a:t>• 72% of all murder-suicides are perpetrated by intimate partners.</a:t>
            </a:r>
          </a:p>
          <a:p>
            <a:endParaRPr lang="en-US" dirty="0"/>
          </a:p>
          <a:p>
            <a:r>
              <a:rPr lang="en-US" dirty="0"/>
              <a:t>• 94% of murder-suicide victims are female.</a:t>
            </a:r>
          </a:p>
          <a:p>
            <a:endParaRPr lang="en-US" dirty="0"/>
          </a:p>
          <a:p>
            <a:r>
              <a:rPr lang="en-US" dirty="0"/>
              <a:t>• Most intimate partner homicides are committed with firearms.</a:t>
            </a:r>
          </a:p>
        </p:txBody>
      </p:sp>
      <p:pic>
        <p:nvPicPr>
          <p:cNvPr id="4" name="Picture 3"/>
          <p:cNvPicPr>
            <a:picLocks noChangeAspect="1"/>
          </p:cNvPicPr>
          <p:nvPr/>
        </p:nvPicPr>
        <p:blipFill>
          <a:blip r:embed="rId2"/>
          <a:stretch>
            <a:fillRect/>
          </a:stretch>
        </p:blipFill>
        <p:spPr>
          <a:xfrm>
            <a:off x="6677332" y="1109816"/>
            <a:ext cx="3812457" cy="3896961"/>
          </a:xfrm>
          <a:prstGeom prst="rect">
            <a:avLst/>
          </a:prstGeom>
        </p:spPr>
      </p:pic>
    </p:spTree>
    <p:extLst>
      <p:ext uri="{BB962C8B-B14F-4D97-AF65-F5344CB8AC3E}">
        <p14:creationId xmlns:p14="http://schemas.microsoft.com/office/powerpoint/2010/main" val="1160009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1097" y="551289"/>
            <a:ext cx="11349806" cy="5755422"/>
          </a:xfrm>
          <a:prstGeom prst="rect">
            <a:avLst/>
          </a:prstGeom>
        </p:spPr>
        <p:txBody>
          <a:bodyPr wrap="square">
            <a:spAutoFit/>
          </a:bodyPr>
          <a:lstStyle/>
          <a:p>
            <a:pPr fontAlgn="base"/>
            <a:r>
              <a:rPr lang="en-US" sz="1600" dirty="0">
                <a:solidFill>
                  <a:srgbClr val="212121"/>
                </a:solidFill>
              </a:rPr>
              <a:t>Many people try to cover up the abuse for a variety of reasons, and learning the warning signs of domestic abuse can help you help them:</a:t>
            </a:r>
          </a:p>
          <a:p>
            <a:pPr fontAlgn="base"/>
            <a:r>
              <a:rPr lang="en-US" sz="1600" b="1" dirty="0">
                <a:solidFill>
                  <a:schemeClr val="accent2"/>
                </a:solidFill>
              </a:rPr>
              <a:t>Physical Signs:	</a:t>
            </a:r>
            <a:endParaRPr lang="en-US" sz="1600" dirty="0">
              <a:solidFill>
                <a:schemeClr val="accent2"/>
              </a:solidFill>
            </a:endParaRPr>
          </a:p>
          <a:p>
            <a:pPr lvl="1" fontAlgn="base">
              <a:buFont typeface="Arial" panose="020B0604020202020204" pitchFamily="34" charset="0"/>
              <a:buChar char="•"/>
            </a:pPr>
            <a:r>
              <a:rPr lang="en-US" sz="1600" dirty="0">
                <a:solidFill>
                  <a:srgbClr val="212121"/>
                </a:solidFill>
              </a:rPr>
              <a:t> Black eyes</a:t>
            </a:r>
          </a:p>
          <a:p>
            <a:pPr lvl="1" fontAlgn="base">
              <a:buFont typeface="Arial" panose="020B0604020202020204" pitchFamily="34" charset="0"/>
              <a:buChar char="•"/>
            </a:pPr>
            <a:r>
              <a:rPr lang="en-US" sz="1600" dirty="0">
                <a:solidFill>
                  <a:srgbClr val="212121"/>
                </a:solidFill>
              </a:rPr>
              <a:t> Busted lips</a:t>
            </a:r>
          </a:p>
          <a:p>
            <a:pPr lvl="1" fontAlgn="base">
              <a:buFont typeface="Arial" panose="020B0604020202020204" pitchFamily="34" charset="0"/>
              <a:buChar char="•"/>
            </a:pPr>
            <a:r>
              <a:rPr lang="en-US" sz="1600" dirty="0">
                <a:solidFill>
                  <a:srgbClr val="212121"/>
                </a:solidFill>
              </a:rPr>
              <a:t> Red or purple marks on the neck</a:t>
            </a:r>
          </a:p>
          <a:p>
            <a:pPr lvl="1" fontAlgn="base">
              <a:buFont typeface="Arial" panose="020B0604020202020204" pitchFamily="34" charset="0"/>
              <a:buChar char="•"/>
            </a:pPr>
            <a:r>
              <a:rPr lang="en-US" sz="1600" dirty="0">
                <a:solidFill>
                  <a:srgbClr val="212121"/>
                </a:solidFill>
              </a:rPr>
              <a:t> Sprained wrists</a:t>
            </a:r>
          </a:p>
          <a:p>
            <a:pPr lvl="1" fontAlgn="base">
              <a:buFont typeface="Arial" panose="020B0604020202020204" pitchFamily="34" charset="0"/>
              <a:buChar char="•"/>
            </a:pPr>
            <a:r>
              <a:rPr lang="en-US" sz="1600" dirty="0">
                <a:solidFill>
                  <a:srgbClr val="212121"/>
                </a:solidFill>
              </a:rPr>
              <a:t> Bruises on the arms</a:t>
            </a:r>
          </a:p>
          <a:p>
            <a:pPr fontAlgn="base"/>
            <a:r>
              <a:rPr lang="en-US" sz="1600" b="1" dirty="0">
                <a:solidFill>
                  <a:schemeClr val="accent2"/>
                </a:solidFill>
              </a:rPr>
              <a:t>Emotional Signs:</a:t>
            </a:r>
            <a:endParaRPr lang="en-US" sz="1600" dirty="0">
              <a:solidFill>
                <a:schemeClr val="accent2"/>
              </a:solidFill>
            </a:endParaRPr>
          </a:p>
          <a:p>
            <a:pPr lvl="1" fontAlgn="base">
              <a:buFont typeface="Arial" panose="020B0604020202020204" pitchFamily="34" charset="0"/>
              <a:buChar char="•"/>
            </a:pPr>
            <a:r>
              <a:rPr lang="en-US" sz="1600" dirty="0">
                <a:solidFill>
                  <a:srgbClr val="212121"/>
                </a:solidFill>
              </a:rPr>
              <a:t> Low self-esteem</a:t>
            </a:r>
          </a:p>
          <a:p>
            <a:pPr lvl="1" fontAlgn="base">
              <a:buFont typeface="Arial" panose="020B0604020202020204" pitchFamily="34" charset="0"/>
              <a:buChar char="•"/>
            </a:pPr>
            <a:r>
              <a:rPr lang="en-US" sz="1600" dirty="0">
                <a:solidFill>
                  <a:srgbClr val="212121"/>
                </a:solidFill>
              </a:rPr>
              <a:t> Overly apologetic or meek</a:t>
            </a:r>
          </a:p>
          <a:p>
            <a:pPr lvl="1" fontAlgn="base">
              <a:buFont typeface="Arial" panose="020B0604020202020204" pitchFamily="34" charset="0"/>
              <a:buChar char="•"/>
            </a:pPr>
            <a:r>
              <a:rPr lang="en-US" sz="1600" dirty="0">
                <a:solidFill>
                  <a:srgbClr val="212121"/>
                </a:solidFill>
              </a:rPr>
              <a:t> Fearful</a:t>
            </a:r>
          </a:p>
          <a:p>
            <a:pPr lvl="1" fontAlgn="base">
              <a:buFont typeface="Arial" panose="020B0604020202020204" pitchFamily="34" charset="0"/>
              <a:buChar char="•"/>
            </a:pPr>
            <a:r>
              <a:rPr lang="en-US" sz="1600" dirty="0">
                <a:solidFill>
                  <a:srgbClr val="212121"/>
                </a:solidFill>
              </a:rPr>
              <a:t> Changes in sleeping or eating patterns</a:t>
            </a:r>
          </a:p>
          <a:p>
            <a:pPr lvl="1" fontAlgn="base">
              <a:buFont typeface="Arial" panose="020B0604020202020204" pitchFamily="34" charset="0"/>
              <a:buChar char="•"/>
            </a:pPr>
            <a:r>
              <a:rPr lang="en-US" sz="1600" dirty="0">
                <a:solidFill>
                  <a:srgbClr val="212121"/>
                </a:solidFill>
              </a:rPr>
              <a:t> Anxious or on edge</a:t>
            </a:r>
          </a:p>
          <a:p>
            <a:pPr lvl="1" fontAlgn="base">
              <a:buFont typeface="Arial" panose="020B0604020202020204" pitchFamily="34" charset="0"/>
              <a:buChar char="•"/>
            </a:pPr>
            <a:r>
              <a:rPr lang="en-US" sz="1600" dirty="0">
                <a:solidFill>
                  <a:srgbClr val="212121"/>
                </a:solidFill>
              </a:rPr>
              <a:t> Substance abuse</a:t>
            </a:r>
          </a:p>
          <a:p>
            <a:pPr lvl="1" fontAlgn="base">
              <a:buFont typeface="Arial" panose="020B0604020202020204" pitchFamily="34" charset="0"/>
              <a:buChar char="•"/>
            </a:pPr>
            <a:r>
              <a:rPr lang="en-US" sz="1600" dirty="0">
                <a:solidFill>
                  <a:srgbClr val="212121"/>
                </a:solidFill>
              </a:rPr>
              <a:t> Loss of interest in once enjoyed activities and hobbies</a:t>
            </a:r>
          </a:p>
          <a:p>
            <a:pPr lvl="1" fontAlgn="base">
              <a:buFont typeface="Arial" panose="020B0604020202020204" pitchFamily="34" charset="0"/>
              <a:buChar char="•"/>
            </a:pPr>
            <a:r>
              <a:rPr lang="en-US" sz="1600" dirty="0">
                <a:solidFill>
                  <a:srgbClr val="212121"/>
                </a:solidFill>
              </a:rPr>
              <a:t> Talking about suicide</a:t>
            </a:r>
          </a:p>
          <a:p>
            <a:pPr fontAlgn="base"/>
            <a:r>
              <a:rPr lang="en-US" sz="1600" b="1" dirty="0">
                <a:solidFill>
                  <a:schemeClr val="accent2"/>
                </a:solidFill>
              </a:rPr>
              <a:t>Behavioral Signs:</a:t>
            </a:r>
            <a:endParaRPr lang="en-US" sz="1600" dirty="0">
              <a:solidFill>
                <a:schemeClr val="accent2"/>
              </a:solidFill>
            </a:endParaRPr>
          </a:p>
          <a:p>
            <a:pPr lvl="1" fontAlgn="base">
              <a:buFont typeface="Arial" panose="020B0604020202020204" pitchFamily="34" charset="0"/>
              <a:buChar char="•"/>
            </a:pPr>
            <a:r>
              <a:rPr lang="en-US" sz="1600" dirty="0">
                <a:solidFill>
                  <a:srgbClr val="212121"/>
                </a:solidFill>
              </a:rPr>
              <a:t> Becoming withdrawn or distant</a:t>
            </a:r>
          </a:p>
          <a:p>
            <a:pPr lvl="1" fontAlgn="base">
              <a:buFont typeface="Arial" panose="020B0604020202020204" pitchFamily="34" charset="0"/>
              <a:buChar char="•"/>
            </a:pPr>
            <a:r>
              <a:rPr lang="en-US" sz="1600" dirty="0">
                <a:solidFill>
                  <a:srgbClr val="212121"/>
                </a:solidFill>
              </a:rPr>
              <a:t> Canceling appointments or meetings at the last minute</a:t>
            </a:r>
          </a:p>
          <a:p>
            <a:pPr lvl="1" fontAlgn="base">
              <a:buFont typeface="Arial" panose="020B0604020202020204" pitchFamily="34" charset="0"/>
              <a:buChar char="•"/>
            </a:pPr>
            <a:r>
              <a:rPr lang="en-US" sz="1600" dirty="0">
                <a:solidFill>
                  <a:srgbClr val="212121"/>
                </a:solidFill>
              </a:rPr>
              <a:t> Being late often</a:t>
            </a:r>
          </a:p>
          <a:p>
            <a:pPr lvl="1" fontAlgn="base">
              <a:buFont typeface="Arial" panose="020B0604020202020204" pitchFamily="34" charset="0"/>
              <a:buChar char="•"/>
            </a:pPr>
            <a:r>
              <a:rPr lang="en-US" sz="1600" dirty="0">
                <a:solidFill>
                  <a:srgbClr val="212121"/>
                </a:solidFill>
              </a:rPr>
              <a:t> Excessive privacy concerning their personal life</a:t>
            </a:r>
          </a:p>
          <a:p>
            <a:pPr lvl="1" fontAlgn="base">
              <a:buFont typeface="Arial" panose="020B0604020202020204" pitchFamily="34" charset="0"/>
              <a:buChar char="•"/>
            </a:pPr>
            <a:r>
              <a:rPr lang="en-US" sz="1600" dirty="0">
                <a:solidFill>
                  <a:srgbClr val="212121"/>
                </a:solidFill>
              </a:rPr>
              <a:t> Isolating themselves from friends and family</a:t>
            </a:r>
            <a:endParaRPr lang="en-US" sz="1600" b="0" i="0" dirty="0">
              <a:solidFill>
                <a:srgbClr val="212121"/>
              </a:solidFill>
              <a:effectLst/>
            </a:endParaRPr>
          </a:p>
        </p:txBody>
      </p:sp>
    </p:spTree>
    <p:extLst>
      <p:ext uri="{BB962C8B-B14F-4D97-AF65-F5344CB8AC3E}">
        <p14:creationId xmlns:p14="http://schemas.microsoft.com/office/powerpoint/2010/main" val="3543108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14823" y="414231"/>
            <a:ext cx="6115841" cy="461665"/>
          </a:xfrm>
          <a:prstGeom prst="rect">
            <a:avLst/>
          </a:prstGeom>
        </p:spPr>
        <p:txBody>
          <a:bodyPr wrap="none">
            <a:spAutoFit/>
          </a:bodyPr>
          <a:lstStyle/>
          <a:p>
            <a:r>
              <a:rPr lang="en-US" sz="2400" dirty="0">
                <a:solidFill>
                  <a:schemeClr val="accent2"/>
                </a:solidFill>
              </a:rPr>
              <a:t>How to Help a Victim of Domestic Violence</a:t>
            </a:r>
          </a:p>
        </p:txBody>
      </p:sp>
      <p:sp>
        <p:nvSpPr>
          <p:cNvPr id="4" name="Rectangle 3"/>
          <p:cNvSpPr/>
          <p:nvPr/>
        </p:nvSpPr>
        <p:spPr>
          <a:xfrm>
            <a:off x="521111" y="1168537"/>
            <a:ext cx="9965914" cy="5078313"/>
          </a:xfrm>
          <a:prstGeom prst="rect">
            <a:avLst/>
          </a:prstGeom>
        </p:spPr>
        <p:txBody>
          <a:bodyPr wrap="square">
            <a:spAutoFit/>
          </a:bodyPr>
          <a:lstStyle/>
          <a:p>
            <a:r>
              <a:rPr lang="en-US" dirty="0">
                <a:solidFill>
                  <a:schemeClr val="accent2"/>
                </a:solidFill>
              </a:rPr>
              <a:t>Be Available for Them</a:t>
            </a:r>
          </a:p>
          <a:p>
            <a:r>
              <a:rPr lang="en-US" dirty="0"/>
              <a:t>If you decide to reach out to an abuse victim, do so during a time of calm. Getting involved when tempers are flaring can put you in danger. Also, make sure to set aside plenty of time in case the victim decides to open-up. If the person decides to disclose years of pent-up fear and frustration, you will not want to end the conversation because you have another commitment.</a:t>
            </a:r>
          </a:p>
          <a:p>
            <a:endParaRPr lang="en-US" dirty="0"/>
          </a:p>
          <a:p>
            <a:r>
              <a:rPr lang="en-US" dirty="0">
                <a:solidFill>
                  <a:schemeClr val="accent2"/>
                </a:solidFill>
              </a:rPr>
              <a:t>Start a Conversation</a:t>
            </a:r>
          </a:p>
          <a:p>
            <a:r>
              <a:rPr lang="en-US" dirty="0"/>
              <a:t>You can bring up the subject of domestic violence by saying “I’m worried about you because …..” or “I’m concerned about your safety…" or "I have noticed some changes that concern me...“</a:t>
            </a:r>
          </a:p>
          <a:p>
            <a:endParaRPr lang="en-US" dirty="0"/>
          </a:p>
          <a:p>
            <a:r>
              <a:rPr lang="en-US" dirty="0">
                <a:solidFill>
                  <a:schemeClr val="accent2"/>
                </a:solidFill>
              </a:rPr>
              <a:t>Listen Without Judgment</a:t>
            </a:r>
          </a:p>
          <a:p>
            <a:r>
              <a:rPr lang="en-US" dirty="0"/>
              <a:t>If the person does decide to talk, listen to the story without being judgmental, offering advice, or suggesting solutions. Chances are if you actively listen, the person will tell you exactly what they need. Just give the person the full opportunity to talk.</a:t>
            </a:r>
          </a:p>
          <a:p>
            <a:endParaRPr lang="en-US" dirty="0"/>
          </a:p>
          <a:p>
            <a:r>
              <a:rPr lang="en-US" dirty="0"/>
              <a:t>You can ask clarifying questions, but mainly just let the person vent their feelings and fears. You may be the first person in which the victim has confided.</a:t>
            </a:r>
          </a:p>
        </p:txBody>
      </p:sp>
    </p:spTree>
    <p:extLst>
      <p:ext uri="{BB962C8B-B14F-4D97-AF65-F5344CB8AC3E}">
        <p14:creationId xmlns:p14="http://schemas.microsoft.com/office/powerpoint/2010/main" val="4288916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948" y="949685"/>
            <a:ext cx="9085007" cy="4524315"/>
          </a:xfrm>
          <a:prstGeom prst="rect">
            <a:avLst/>
          </a:prstGeom>
        </p:spPr>
        <p:txBody>
          <a:bodyPr wrap="square">
            <a:spAutoFit/>
          </a:bodyPr>
          <a:lstStyle/>
          <a:p>
            <a:r>
              <a:rPr lang="en-US" dirty="0">
                <a:solidFill>
                  <a:schemeClr val="accent2"/>
                </a:solidFill>
              </a:rPr>
              <a:t>Believe Domestic Violence Victims</a:t>
            </a:r>
          </a:p>
          <a:p>
            <a:r>
              <a:rPr lang="en-US" dirty="0"/>
              <a:t>Because domestic violence is more about control than anger, often the victim is the only one who sees the dark side of the perpetrator. Many times, others are shocked to learn that a person they know could commit violence.</a:t>
            </a:r>
          </a:p>
          <a:p>
            <a:endParaRPr lang="en-US" dirty="0"/>
          </a:p>
          <a:p>
            <a:r>
              <a:rPr lang="en-US" dirty="0"/>
              <a:t>Consequently, victims often feel that no one would believe them if they told people about the violence. Believe the victim's story and say so. For a victim, finally having someone who knows the truth about their struggles can bring a sense of hope and relief.</a:t>
            </a:r>
          </a:p>
          <a:p>
            <a:endParaRPr lang="en-US" dirty="0"/>
          </a:p>
          <a:p>
            <a:r>
              <a:rPr lang="en-US" dirty="0">
                <a:solidFill>
                  <a:schemeClr val="accent2"/>
                </a:solidFill>
              </a:rPr>
              <a:t>Offer the victim these assurances:</a:t>
            </a:r>
          </a:p>
          <a:p>
            <a:pPr marL="285750" indent="-285750">
              <a:buFont typeface="Arial" panose="020B0604020202020204" pitchFamily="34" charset="0"/>
              <a:buChar char="•"/>
            </a:pPr>
            <a:r>
              <a:rPr lang="en-US" dirty="0"/>
              <a:t>I believe you</a:t>
            </a:r>
          </a:p>
          <a:p>
            <a:pPr marL="285750" indent="-285750">
              <a:buFont typeface="Arial" panose="020B0604020202020204" pitchFamily="34" charset="0"/>
              <a:buChar char="•"/>
            </a:pPr>
            <a:r>
              <a:rPr lang="en-US" dirty="0"/>
              <a:t>This is not your fault</a:t>
            </a:r>
          </a:p>
          <a:p>
            <a:pPr marL="285750" indent="-285750">
              <a:buFont typeface="Arial" panose="020B0604020202020204" pitchFamily="34" charset="0"/>
              <a:buChar char="•"/>
            </a:pPr>
            <a:r>
              <a:rPr lang="en-US" dirty="0"/>
              <a:t>You don't deserve this.</a:t>
            </a:r>
          </a:p>
          <a:p>
            <a:endParaRPr lang="en-US" dirty="0"/>
          </a:p>
          <a:p>
            <a:endParaRPr lang="en-US" dirty="0"/>
          </a:p>
        </p:txBody>
      </p:sp>
    </p:spTree>
    <p:extLst>
      <p:ext uri="{BB962C8B-B14F-4D97-AF65-F5344CB8AC3E}">
        <p14:creationId xmlns:p14="http://schemas.microsoft.com/office/powerpoint/2010/main" val="352867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9097" y="474345"/>
            <a:ext cx="9370142" cy="4493538"/>
          </a:xfrm>
          <a:prstGeom prst="rect">
            <a:avLst/>
          </a:prstGeom>
        </p:spPr>
        <p:txBody>
          <a:bodyPr wrap="square">
            <a:spAutoFit/>
          </a:bodyPr>
          <a:lstStyle/>
          <a:p>
            <a:r>
              <a:rPr lang="en-US" dirty="0">
                <a:solidFill>
                  <a:schemeClr val="accent2"/>
                </a:solidFill>
              </a:rPr>
              <a:t>Validate the Victim's Feelings</a:t>
            </a:r>
          </a:p>
          <a:p>
            <a:r>
              <a:rPr lang="en-US" dirty="0"/>
              <a:t>It's not unusual for victims to express conflicting feelings about their partner and their situation. These feelings can range from:</a:t>
            </a:r>
          </a:p>
          <a:p>
            <a:endParaRPr lang="en-US" sz="800" dirty="0"/>
          </a:p>
          <a:p>
            <a:pPr marL="285750" indent="-285750">
              <a:buFont typeface="Arial" panose="020B0604020202020204" pitchFamily="34" charset="0"/>
              <a:buChar char="•"/>
            </a:pPr>
            <a:r>
              <a:rPr lang="en-US" dirty="0"/>
              <a:t>Guilt and anger</a:t>
            </a:r>
          </a:p>
          <a:p>
            <a:pPr marL="285750" indent="-285750">
              <a:buFont typeface="Arial" panose="020B0604020202020204" pitchFamily="34" charset="0"/>
              <a:buChar char="•"/>
            </a:pPr>
            <a:r>
              <a:rPr lang="en-US" dirty="0"/>
              <a:t>Hope and despair</a:t>
            </a:r>
          </a:p>
          <a:p>
            <a:pPr marL="285750" indent="-285750">
              <a:buFont typeface="Arial" panose="020B0604020202020204" pitchFamily="34" charset="0"/>
              <a:buChar char="•"/>
            </a:pPr>
            <a:r>
              <a:rPr lang="en-US" dirty="0"/>
              <a:t>Love and fear</a:t>
            </a:r>
          </a:p>
          <a:p>
            <a:endParaRPr lang="en-US" sz="800" dirty="0"/>
          </a:p>
          <a:p>
            <a:r>
              <a:rPr lang="en-US" dirty="0"/>
              <a:t>If you want to help, it is important that you validate their feelings by letting them know that having these conflicting thoughts is normal. But it is also important that you confirm that violence is not okay, and it isn't normal to live in fear of being physically attacked.</a:t>
            </a:r>
          </a:p>
          <a:p>
            <a:endParaRPr lang="en-US" dirty="0"/>
          </a:p>
          <a:p>
            <a:r>
              <a:rPr lang="en-US" dirty="0"/>
              <a:t>Some victims may not realize that their situation is abnormal because they have no other models for relationships and have gradually become accustomed to the cycle of violence. Tell the victim that violence and abuse aren't part of healthy relationships. Without judging, confirm to them that their situation is dangerous, and you are concerned for their safety.</a:t>
            </a:r>
          </a:p>
        </p:txBody>
      </p:sp>
      <p:sp>
        <p:nvSpPr>
          <p:cNvPr id="3" name="Rectangle 2"/>
          <p:cNvSpPr/>
          <p:nvPr/>
        </p:nvSpPr>
        <p:spPr>
          <a:xfrm>
            <a:off x="639097" y="4981252"/>
            <a:ext cx="9370142" cy="1200329"/>
          </a:xfrm>
          <a:prstGeom prst="rect">
            <a:avLst/>
          </a:prstGeom>
        </p:spPr>
        <p:txBody>
          <a:bodyPr wrap="square">
            <a:spAutoFit/>
          </a:bodyPr>
          <a:lstStyle/>
          <a:p>
            <a:r>
              <a:rPr lang="en-US" dirty="0">
                <a:solidFill>
                  <a:schemeClr val="accent2"/>
                </a:solidFill>
              </a:rPr>
              <a:t>Offer Specific Support for Your Loved One</a:t>
            </a:r>
          </a:p>
          <a:p>
            <a:r>
              <a:rPr lang="en-US" dirty="0"/>
              <a:t>Help the victim find support and resources. Look up telephone numbers for shelters, social services, attorneys, counselors, or support groups. If available, offer brochures or pamphlets about domestic violence.</a:t>
            </a:r>
          </a:p>
        </p:txBody>
      </p:sp>
    </p:spTree>
    <p:extLst>
      <p:ext uri="{BB962C8B-B14F-4D97-AF65-F5344CB8AC3E}">
        <p14:creationId xmlns:p14="http://schemas.microsoft.com/office/powerpoint/2010/main" val="3768302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Power and control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6030" y="1543190"/>
            <a:ext cx="5399315" cy="4867135"/>
          </a:xfrm>
        </p:spPr>
      </p:pic>
      <p:sp>
        <p:nvSpPr>
          <p:cNvPr id="3" name="TextBox 2"/>
          <p:cNvSpPr txBox="1"/>
          <p:nvPr/>
        </p:nvSpPr>
        <p:spPr>
          <a:xfrm>
            <a:off x="6479459" y="1543190"/>
            <a:ext cx="4729316" cy="4247317"/>
          </a:xfrm>
          <a:prstGeom prst="rect">
            <a:avLst/>
          </a:prstGeom>
          <a:noFill/>
        </p:spPr>
        <p:txBody>
          <a:bodyPr wrap="square" rtlCol="0">
            <a:spAutoFit/>
          </a:bodyPr>
          <a:lstStyle/>
          <a:p>
            <a:r>
              <a:rPr lang="en-US" dirty="0"/>
              <a:t>The wheel illustrates, abuse is cyclical. There are periods of time where things may be calmer, but those times are followed by a buildup of tension and abuse, which usually results in the abuser peaking with intensified abuse. The cycle then often starts to repeat, commonly becoming more and more intense as time goes on. Each relationship is different and not every relationship follows the exact pattern. Some abusers may cycle rapidly, others over longer stretches of time. Regardless, abusers purposefully use numerous tactics of abuse to instill fear in the victim and maintain control over them.</a:t>
            </a:r>
          </a:p>
        </p:txBody>
      </p:sp>
    </p:spTree>
    <p:extLst>
      <p:ext uri="{BB962C8B-B14F-4D97-AF65-F5344CB8AC3E}">
        <p14:creationId xmlns:p14="http://schemas.microsoft.com/office/powerpoint/2010/main" val="3531827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774" y="612845"/>
            <a:ext cx="8869926" cy="4524315"/>
          </a:xfrm>
          <a:prstGeom prst="rect">
            <a:avLst/>
          </a:prstGeom>
        </p:spPr>
        <p:txBody>
          <a:bodyPr wrap="square">
            <a:spAutoFit/>
          </a:bodyPr>
          <a:lstStyle/>
          <a:p>
            <a:endParaRPr lang="en-US" dirty="0"/>
          </a:p>
          <a:p>
            <a:r>
              <a:rPr lang="en-US" dirty="0">
                <a:solidFill>
                  <a:schemeClr val="accent2"/>
                </a:solidFill>
              </a:rPr>
              <a:t>What Not to Do</a:t>
            </a:r>
          </a:p>
          <a:p>
            <a:r>
              <a:rPr lang="en-US" dirty="0"/>
              <a:t>Although there is no right or wrong way to help a victim of domestic violence, you want to avoid doing anything that will make the situation worse. Here are some "don'ts" the experts suggest you avoid:</a:t>
            </a:r>
          </a:p>
          <a:p>
            <a:endParaRPr lang="en-US" dirty="0"/>
          </a:p>
          <a:p>
            <a:r>
              <a:rPr lang="en-US" dirty="0">
                <a:solidFill>
                  <a:schemeClr val="accent2"/>
                </a:solidFill>
              </a:rPr>
              <a:t>Don't...</a:t>
            </a:r>
          </a:p>
          <a:p>
            <a:pPr marL="285750" indent="-285750">
              <a:buFont typeface="Arial" panose="020B0604020202020204" pitchFamily="34" charset="0"/>
              <a:buChar char="•"/>
            </a:pPr>
            <a:r>
              <a:rPr lang="en-US" dirty="0"/>
              <a:t>Bash the abuser. Focus on the behavior, not the personality.</a:t>
            </a:r>
          </a:p>
          <a:p>
            <a:pPr marL="285750" indent="-285750">
              <a:buFont typeface="Arial" panose="020B0604020202020204" pitchFamily="34" charset="0"/>
              <a:buChar char="•"/>
            </a:pPr>
            <a:r>
              <a:rPr lang="en-US" dirty="0"/>
              <a:t>Blame the victim. That's what the abuser does.</a:t>
            </a:r>
          </a:p>
          <a:p>
            <a:pPr marL="285750" indent="-285750">
              <a:buFont typeface="Arial" panose="020B0604020202020204" pitchFamily="34" charset="0"/>
              <a:buChar char="•"/>
            </a:pPr>
            <a:r>
              <a:rPr lang="en-US" dirty="0"/>
              <a:t>Underestimate the potential danger for the victim and yourself.</a:t>
            </a:r>
          </a:p>
          <a:p>
            <a:pPr marL="285750" indent="-285750">
              <a:buFont typeface="Arial" panose="020B0604020202020204" pitchFamily="34" charset="0"/>
              <a:buChar char="•"/>
            </a:pPr>
            <a:r>
              <a:rPr lang="en-US" dirty="0"/>
              <a:t>Promise any help that you can't follow through with.</a:t>
            </a:r>
          </a:p>
          <a:p>
            <a:pPr marL="285750" indent="-285750">
              <a:buFont typeface="Arial" panose="020B0604020202020204" pitchFamily="34" charset="0"/>
              <a:buChar char="•"/>
            </a:pPr>
            <a:r>
              <a:rPr lang="en-US" dirty="0"/>
              <a:t>Give conditional support.</a:t>
            </a:r>
          </a:p>
          <a:p>
            <a:pPr marL="285750" indent="-285750">
              <a:buFont typeface="Arial" panose="020B0604020202020204" pitchFamily="34" charset="0"/>
              <a:buChar char="•"/>
            </a:pPr>
            <a:r>
              <a:rPr lang="en-US" dirty="0"/>
              <a:t>Do anything that might provoke the abuser.</a:t>
            </a:r>
          </a:p>
          <a:p>
            <a:pPr marL="285750" indent="-285750">
              <a:buFont typeface="Arial" panose="020B0604020202020204" pitchFamily="34" charset="0"/>
              <a:buChar char="•"/>
            </a:pPr>
            <a:r>
              <a:rPr lang="en-US" dirty="0"/>
              <a:t>Pressure the victim.</a:t>
            </a:r>
          </a:p>
          <a:p>
            <a:pPr marL="285750" indent="-285750">
              <a:buFont typeface="Arial" panose="020B0604020202020204" pitchFamily="34" charset="0"/>
              <a:buChar char="•"/>
            </a:pPr>
            <a:r>
              <a:rPr lang="en-US" dirty="0"/>
              <a:t>Give up. If they are not willing to open-up at first, be patient.</a:t>
            </a:r>
          </a:p>
          <a:p>
            <a:pPr marL="285750" indent="-285750">
              <a:buFont typeface="Arial" panose="020B0604020202020204" pitchFamily="34" charset="0"/>
              <a:buChar char="•"/>
            </a:pPr>
            <a:r>
              <a:rPr lang="en-US" dirty="0"/>
              <a:t>Do anything to make it more difficult for the victim.</a:t>
            </a:r>
          </a:p>
        </p:txBody>
      </p:sp>
    </p:spTree>
    <p:extLst>
      <p:ext uri="{BB962C8B-B14F-4D97-AF65-F5344CB8AC3E}">
        <p14:creationId xmlns:p14="http://schemas.microsoft.com/office/powerpoint/2010/main" val="2733010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3123" y="561482"/>
            <a:ext cx="8836127" cy="4647426"/>
          </a:xfrm>
          <a:prstGeom prst="rect">
            <a:avLst/>
          </a:prstGeom>
        </p:spPr>
        <p:txBody>
          <a:bodyPr wrap="square">
            <a:spAutoFit/>
          </a:bodyPr>
          <a:lstStyle/>
          <a:p>
            <a:r>
              <a:rPr lang="en-US" dirty="0">
                <a:solidFill>
                  <a:schemeClr val="accent2"/>
                </a:solidFill>
              </a:rPr>
              <a:t>When to Call the Police About Domestic Violence</a:t>
            </a:r>
          </a:p>
          <a:p>
            <a:endParaRPr lang="en-US" sz="800" dirty="0">
              <a:solidFill>
                <a:schemeClr val="accent2"/>
              </a:solidFill>
            </a:endParaRPr>
          </a:p>
          <a:p>
            <a:r>
              <a:rPr lang="en-US" dirty="0"/>
              <a:t>If you know that violence is actively occurring, call 9-1-1 immediately. If you hear or see physical abuse taking place, call the police. The police are the most effective way to remove the immediate danger to the victim and their children.</a:t>
            </a:r>
          </a:p>
          <a:p>
            <a:endParaRPr lang="en-US" dirty="0"/>
          </a:p>
          <a:p>
            <a:r>
              <a:rPr lang="en-US" dirty="0"/>
              <a:t>There are no situations in which children should be left in a violent situation. Do whatever is necessary to ensure their safety, even if it means going against the wishes of the victim or the wishes of the abuser.</a:t>
            </a:r>
          </a:p>
          <a:p>
            <a:endParaRPr lang="en-US" dirty="0"/>
          </a:p>
          <a:p>
            <a:r>
              <a:rPr lang="en-US" dirty="0"/>
              <a:t>Although your natural impulse may be to "rescue" someone you care about from domestic violence, the person being abused needs to make the ultimate decision of whether (and when) to leave and get help. Keeping this in mind will help ensure that you support them no matter their decision and continue to provide them with a loving and safe friendship.</a:t>
            </a:r>
          </a:p>
          <a:p>
            <a:endParaRPr lang="en-US" dirty="0"/>
          </a:p>
          <a:p>
            <a:endParaRPr lang="en-US" dirty="0"/>
          </a:p>
        </p:txBody>
      </p:sp>
    </p:spTree>
    <p:extLst>
      <p:ext uri="{BB962C8B-B14F-4D97-AF65-F5344CB8AC3E}">
        <p14:creationId xmlns:p14="http://schemas.microsoft.com/office/powerpoint/2010/main" val="1896293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25" y="589935"/>
            <a:ext cx="9582149" cy="461665"/>
          </a:xfrm>
          <a:prstGeom prst="rect">
            <a:avLst/>
          </a:prstGeom>
          <a:noFill/>
        </p:spPr>
        <p:txBody>
          <a:bodyPr wrap="square" rtlCol="0">
            <a:spAutoFit/>
          </a:bodyPr>
          <a:lstStyle/>
          <a:p>
            <a:pPr algn="ctr"/>
            <a:r>
              <a:rPr lang="en-US" sz="2400" b="1" dirty="0">
                <a:solidFill>
                  <a:schemeClr val="accent2"/>
                </a:solidFill>
              </a:rPr>
              <a:t>Services Provided by The Help Restore Hope Center</a:t>
            </a:r>
          </a:p>
        </p:txBody>
      </p:sp>
      <p:sp>
        <p:nvSpPr>
          <p:cNvPr id="3" name="TextBox 2"/>
          <p:cNvSpPr txBox="1"/>
          <p:nvPr/>
        </p:nvSpPr>
        <p:spPr>
          <a:xfrm>
            <a:off x="412955" y="1170038"/>
            <a:ext cx="11093245" cy="5411481"/>
          </a:xfrm>
          <a:prstGeom prst="rect">
            <a:avLst/>
          </a:prstGeom>
          <a:noFill/>
        </p:spPr>
        <p:txBody>
          <a:bodyPr wrap="square" rtlCol="0">
            <a:spAutoFit/>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24</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a:t>
            </a:r>
            <a:r>
              <a:rPr lang="en-US" sz="1800" b="1" dirty="0">
                <a:effectLst/>
                <a:latin typeface="Calibri" panose="020F0502020204030204" pitchFamily="34" charset="0"/>
                <a:ea typeface="Times New Roman" panose="02020603050405020304" pitchFamily="18" charset="0"/>
                <a:cs typeface="Calibri" panose="020F0502020204030204" pitchFamily="34" charset="0"/>
              </a:rPr>
              <a:t>Ho</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u</a:t>
            </a:r>
            <a:r>
              <a:rPr lang="en-US" sz="1800" b="1" dirty="0">
                <a:effectLst/>
                <a:latin typeface="Calibri" panose="020F0502020204030204" pitchFamily="34" charset="0"/>
                <a:ea typeface="Times New Roman" panose="02020603050405020304" pitchFamily="18" charset="0"/>
                <a:cs typeface="Calibri" panose="020F0502020204030204" pitchFamily="34" charset="0"/>
              </a:rPr>
              <a:t>r</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a:effectLst/>
                <a:latin typeface="Calibri" panose="020F0502020204030204" pitchFamily="34" charset="0"/>
                <a:ea typeface="Times New Roman" panose="02020603050405020304" pitchFamily="18" charset="0"/>
                <a:cs typeface="Calibri" panose="020F0502020204030204" pitchFamily="34" charset="0"/>
              </a:rPr>
              <a:t>Hotli</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n</a:t>
            </a:r>
            <a:r>
              <a:rPr lang="en-US" sz="1800" b="1"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 T</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i</a:t>
            </a:r>
            <a:r>
              <a:rPr lang="en-US" sz="1800" dirty="0">
                <a:effectLst/>
                <a:latin typeface="Calibri" panose="020F0502020204030204" pitchFamily="34" charset="0"/>
                <a:ea typeface="Times New Roman" panose="02020603050405020304" pitchFamily="18" charset="0"/>
                <a:cs typeface="Calibri" panose="020F0502020204030204" pitchFamily="34" charset="0"/>
              </a:rPr>
              <a:t>n</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d domestic</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vio</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n</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dvo</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a:t>
            </a:r>
            <a:r>
              <a:rPr lang="en-US" sz="1800" dirty="0">
                <a:effectLst/>
                <a:latin typeface="Calibri" panose="020F0502020204030204" pitchFamily="34" charset="0"/>
                <a:ea typeface="Times New Roman" panose="02020603050405020304" pitchFamily="18" charset="0"/>
                <a:cs typeface="Calibri" panose="020F0502020204030204" pitchFamily="34" charset="0"/>
              </a:rPr>
              <a:t>tes provide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24 hour/7 days a week </a:t>
            </a:r>
            <a:r>
              <a:rPr lang="en-US" sz="1800" dirty="0">
                <a:effectLst/>
                <a:latin typeface="Calibri" panose="020F0502020204030204" pitchFamily="34" charset="0"/>
                <a:ea typeface="Times New Roman" panose="02020603050405020304" pitchFamily="18" charset="0"/>
                <a:cs typeface="Calibri" panose="020F0502020204030204" pitchFamily="34" charset="0"/>
              </a:rPr>
              <a:t>hot</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l</a:t>
            </a:r>
            <a:r>
              <a:rPr lang="en-US" sz="1800" dirty="0">
                <a:effectLst/>
                <a:latin typeface="Calibri" panose="020F0502020204030204" pitchFamily="34" charset="0"/>
                <a:ea typeface="Times New Roman" panose="02020603050405020304" pitchFamily="18" charset="0"/>
                <a:cs typeface="Calibri" panose="020F0502020204030204" pitchFamily="34" charset="0"/>
              </a:rPr>
              <a:t>ine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dirty="0">
                <a:effectLst/>
                <a:latin typeface="Calibri" panose="020F0502020204030204" pitchFamily="34" charset="0"/>
                <a:ea typeface="Times New Roman" panose="02020603050405020304" pitchFamily="18" charset="0"/>
                <a:cs typeface="Calibri" panose="020F0502020204030204" pitchFamily="34" charset="0"/>
              </a:rPr>
              <a:t>ov</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ra</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g</a:t>
            </a:r>
            <a:r>
              <a:rPr lang="en-US" sz="1800"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to assist c</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rs n</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ee</a:t>
            </a:r>
            <a:r>
              <a:rPr lang="en-US" sz="1800" dirty="0">
                <a:effectLst/>
                <a:latin typeface="Calibri" panose="020F0502020204030204" pitchFamily="34" charset="0"/>
                <a:ea typeface="Times New Roman" panose="02020603050405020304" pitchFamily="18" charset="0"/>
                <a:cs typeface="Calibri" panose="020F0502020204030204" pitchFamily="34" charset="0"/>
              </a:rPr>
              <a:t>di</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n</a:t>
            </a:r>
            <a:r>
              <a:rPr lang="en-US" sz="1800" dirty="0">
                <a:effectLst/>
                <a:latin typeface="Calibri" panose="020F0502020204030204" pitchFamily="34" charset="0"/>
                <a:ea typeface="Times New Roman" panose="02020603050405020304" pitchFamily="18" charset="0"/>
                <a:cs typeface="Calibri" panose="020F0502020204030204" pitchFamily="34" charset="0"/>
              </a:rPr>
              <a:t>g</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i</a:t>
            </a:r>
            <a:r>
              <a:rPr lang="en-US" sz="1800" dirty="0">
                <a:effectLst/>
                <a:latin typeface="Calibri" panose="020F0502020204030204" pitchFamily="34" charset="0"/>
                <a:ea typeface="Times New Roman" panose="02020603050405020304" pitchFamily="18" charset="0"/>
                <a:cs typeface="Calibri" panose="020F0502020204030204" pitchFamily="34" charset="0"/>
              </a:rPr>
              <a:t>m</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m</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diate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c</a:t>
            </a:r>
            <a:r>
              <a:rPr lang="en-US" sz="1800" dirty="0">
                <a:effectLst/>
                <a:latin typeface="Calibri" panose="020F0502020204030204" pitchFamily="34" charset="0"/>
                <a:ea typeface="Times New Roman" panose="02020603050405020304" pitchFamily="18" charset="0"/>
                <a:cs typeface="Calibri" panose="020F0502020204030204" pitchFamily="34" charset="0"/>
              </a:rPr>
              <a:t>risis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dirty="0">
                <a:effectLst/>
                <a:latin typeface="Calibri" panose="020F0502020204030204" pitchFamily="34" charset="0"/>
                <a:ea typeface="Times New Roman" panose="02020603050405020304" pitchFamily="18" charset="0"/>
                <a:cs typeface="Calibri" panose="020F0502020204030204" pitchFamily="34" charset="0"/>
              </a:rPr>
              <a:t>nte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dirty="0">
                <a:effectLst/>
                <a:latin typeface="Calibri" panose="020F0502020204030204" pitchFamily="34" charset="0"/>
                <a:ea typeface="Times New Roman" panose="02020603050405020304" pitchFamily="18" charset="0"/>
                <a:cs typeface="Calibri" panose="020F0502020204030204" pitchFamily="34" charset="0"/>
              </a:rPr>
              <a:t>v</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n</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t</a:t>
            </a:r>
            <a:r>
              <a:rPr lang="en-US" sz="1800" dirty="0">
                <a:effectLst/>
                <a:latin typeface="Calibri" panose="020F0502020204030204" pitchFamily="34" charset="0"/>
                <a:ea typeface="Times New Roman" panose="02020603050405020304" pitchFamily="18" charset="0"/>
                <a:cs typeface="Calibri" panose="020F0502020204030204" pitchFamily="34" charset="0"/>
              </a:rPr>
              <a:t>ion or suppo</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dirty="0">
                <a:effectLst/>
                <a:latin typeface="Calibri" panose="020F0502020204030204" pitchFamily="34" charset="0"/>
                <a:ea typeface="Times New Roman" panose="02020603050405020304" pitchFamily="18" charset="0"/>
                <a:cs typeface="Calibri" panose="020F0502020204030204" pitchFamily="34" charset="0"/>
              </a:rPr>
              <a:t>t 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rvi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ce</a:t>
            </a:r>
            <a:r>
              <a:rPr lang="en-US" sz="1800" dirty="0">
                <a:effectLst/>
                <a:latin typeface="Calibri" panose="020F0502020204030204" pitchFamily="34" charset="0"/>
                <a:ea typeface="Times New Roman" panose="02020603050405020304" pitchFamily="18" charset="0"/>
                <a:cs typeface="Calibri" panose="020F0502020204030204" pitchFamily="34" charset="0"/>
              </a:rPr>
              <a:t>s. The hotline number is 1-855-966-9723.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spc="5"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spc="5" dirty="0">
                <a:effectLst/>
                <a:latin typeface="Calibri" panose="020F0502020204030204" pitchFamily="34" charset="0"/>
                <a:ea typeface="Calibri" panose="020F0502020204030204" pitchFamily="34" charset="0"/>
                <a:cs typeface="Calibri" panose="020F0502020204030204" pitchFamily="34" charset="0"/>
              </a:rPr>
              <a:t>6-</a:t>
            </a:r>
            <a:r>
              <a:rPr lang="en-US" sz="1800" b="1" dirty="0">
                <a:effectLst/>
                <a:latin typeface="Calibri" panose="020F0502020204030204" pitchFamily="34" charset="0"/>
                <a:ea typeface="Calibri" panose="020F0502020204030204" pitchFamily="34" charset="0"/>
                <a:cs typeface="Calibri" panose="020F0502020204030204" pitchFamily="34" charset="0"/>
              </a:rPr>
              <a:t>B</a:t>
            </a:r>
            <a:r>
              <a:rPr lang="en-US" sz="1800" b="1" spc="-5" dirty="0">
                <a:effectLst/>
                <a:latin typeface="Calibri" panose="020F0502020204030204" pitchFamily="34" charset="0"/>
                <a:ea typeface="Calibri" panose="020F0502020204030204" pitchFamily="34" charset="0"/>
                <a:cs typeface="Calibri" panose="020F0502020204030204" pitchFamily="34" charset="0"/>
              </a:rPr>
              <a:t>e</a:t>
            </a:r>
            <a:r>
              <a:rPr lang="en-US" sz="1800" b="1" dirty="0">
                <a:effectLst/>
                <a:latin typeface="Calibri" panose="020F0502020204030204" pitchFamily="34" charset="0"/>
                <a:ea typeface="Calibri" panose="020F0502020204030204" pitchFamily="34" charset="0"/>
                <a:cs typeface="Calibri" panose="020F0502020204030204" pitchFamily="34" charset="0"/>
              </a:rPr>
              <a:t>d</a:t>
            </a:r>
            <a:r>
              <a:rPr lang="en-US" sz="1800" b="1" spc="-2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S</a:t>
            </a:r>
            <a:r>
              <a:rPr lang="en-US" sz="1800" b="1" spc="-10" dirty="0">
                <a:effectLst/>
                <a:latin typeface="Calibri" panose="020F0502020204030204" pitchFamily="34" charset="0"/>
                <a:ea typeface="Calibri" panose="020F0502020204030204" pitchFamily="34" charset="0"/>
                <a:cs typeface="Calibri" panose="020F0502020204030204" pitchFamily="34" charset="0"/>
              </a:rPr>
              <a:t>a</a:t>
            </a:r>
            <a:r>
              <a:rPr lang="en-US" sz="1800" b="1" spc="5" dirty="0">
                <a:effectLst/>
                <a:latin typeface="Calibri" panose="020F0502020204030204" pitchFamily="34" charset="0"/>
                <a:ea typeface="Calibri" panose="020F0502020204030204" pitchFamily="34" charset="0"/>
                <a:cs typeface="Calibri" panose="020F0502020204030204" pitchFamily="34" charset="0"/>
              </a:rPr>
              <a:t>f</a:t>
            </a:r>
            <a:r>
              <a:rPr lang="en-US" sz="1800" b="1" dirty="0">
                <a:effectLst/>
                <a:latin typeface="Calibri" panose="020F0502020204030204" pitchFamily="34" charset="0"/>
                <a:ea typeface="Calibri" panose="020F0502020204030204" pitchFamily="34" charset="0"/>
                <a:cs typeface="Calibri" panose="020F0502020204030204" pitchFamily="34" charset="0"/>
              </a:rPr>
              <a:t>e</a:t>
            </a:r>
            <a:r>
              <a:rPr lang="en-US" sz="1800" b="1" spc="-1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D</a:t>
            </a:r>
            <a:r>
              <a:rPr lang="en-US" sz="1800" b="1" spc="5" dirty="0">
                <a:effectLst/>
                <a:latin typeface="Calibri" panose="020F0502020204030204" pitchFamily="34" charset="0"/>
                <a:ea typeface="Calibri" panose="020F0502020204030204" pitchFamily="34" charset="0"/>
                <a:cs typeface="Calibri" panose="020F0502020204030204" pitchFamily="34" charset="0"/>
              </a:rPr>
              <a:t>w</a:t>
            </a:r>
            <a:r>
              <a:rPr lang="en-US" sz="1800" b="1" spc="-5" dirty="0">
                <a:effectLst/>
                <a:latin typeface="Calibri" panose="020F0502020204030204" pitchFamily="34" charset="0"/>
                <a:ea typeface="Calibri" panose="020F0502020204030204" pitchFamily="34" charset="0"/>
                <a:cs typeface="Calibri" panose="020F0502020204030204" pitchFamily="34" charset="0"/>
              </a:rPr>
              <a:t>el</a:t>
            </a:r>
            <a:r>
              <a:rPr lang="en-US" sz="1800" b="1" spc="5" dirty="0">
                <a:effectLst/>
                <a:latin typeface="Calibri" panose="020F0502020204030204" pitchFamily="34" charset="0"/>
                <a:ea typeface="Calibri" panose="020F0502020204030204" pitchFamily="34" charset="0"/>
                <a:cs typeface="Calibri" panose="020F0502020204030204" pitchFamily="34" charset="0"/>
              </a:rPr>
              <a:t>l</a:t>
            </a:r>
            <a:r>
              <a:rPr lang="en-US" sz="1800" b="1" spc="-5" dirty="0">
                <a:effectLst/>
                <a:latin typeface="Calibri" panose="020F0502020204030204" pitchFamily="34" charset="0"/>
                <a:ea typeface="Calibri" panose="020F0502020204030204" pitchFamily="34" charset="0"/>
                <a:cs typeface="Calibri" panose="020F0502020204030204" pitchFamily="34" charset="0"/>
              </a:rPr>
              <a:t>i</a:t>
            </a:r>
            <a:r>
              <a:rPr lang="en-US" sz="1800" b="1" spc="5" dirty="0">
                <a:effectLst/>
                <a:latin typeface="Calibri" panose="020F0502020204030204" pitchFamily="34" charset="0"/>
                <a:ea typeface="Calibri" panose="020F0502020204030204" pitchFamily="34" charset="0"/>
                <a:cs typeface="Calibri" panose="020F0502020204030204" pitchFamily="34" charset="0"/>
              </a:rPr>
              <a:t>n</a:t>
            </a:r>
            <a:r>
              <a:rPr lang="en-US" sz="1800" b="1" spc="-5" dirty="0">
                <a:effectLst/>
                <a:latin typeface="Calibri" panose="020F0502020204030204" pitchFamily="34" charset="0"/>
                <a:ea typeface="Calibri" panose="020F0502020204030204" pitchFamily="34" charset="0"/>
                <a:cs typeface="Calibri" panose="020F0502020204030204" pitchFamily="34" charset="0"/>
              </a:rPr>
              <a:t>g (Chenango) &amp; </a:t>
            </a:r>
            <a:r>
              <a:rPr lang="en-US" sz="1800" b="1" spc="5" dirty="0">
                <a:effectLst/>
                <a:latin typeface="Calibri" panose="020F0502020204030204" pitchFamily="34" charset="0"/>
                <a:ea typeface="Calibri" panose="020F0502020204030204" pitchFamily="34" charset="0"/>
                <a:cs typeface="Calibri" panose="020F0502020204030204" pitchFamily="34" charset="0"/>
              </a:rPr>
              <a:t>9-</a:t>
            </a:r>
            <a:r>
              <a:rPr lang="en-US" sz="1800" b="1" dirty="0">
                <a:effectLst/>
                <a:latin typeface="Calibri" panose="020F0502020204030204" pitchFamily="34" charset="0"/>
                <a:ea typeface="Calibri" panose="020F0502020204030204" pitchFamily="34" charset="0"/>
                <a:cs typeface="Calibri" panose="020F0502020204030204" pitchFamily="34" charset="0"/>
              </a:rPr>
              <a:t>B</a:t>
            </a:r>
            <a:r>
              <a:rPr lang="en-US" sz="1800" b="1" spc="-5" dirty="0">
                <a:effectLst/>
                <a:latin typeface="Calibri" panose="020F0502020204030204" pitchFamily="34" charset="0"/>
                <a:ea typeface="Calibri" panose="020F0502020204030204" pitchFamily="34" charset="0"/>
                <a:cs typeface="Calibri" panose="020F0502020204030204" pitchFamily="34" charset="0"/>
              </a:rPr>
              <a:t>e</a:t>
            </a:r>
            <a:r>
              <a:rPr lang="en-US" sz="1800" b="1" dirty="0">
                <a:effectLst/>
                <a:latin typeface="Calibri" panose="020F0502020204030204" pitchFamily="34" charset="0"/>
                <a:ea typeface="Calibri" panose="020F0502020204030204" pitchFamily="34" charset="0"/>
                <a:cs typeface="Calibri" panose="020F0502020204030204" pitchFamily="34" charset="0"/>
              </a:rPr>
              <a:t>d</a:t>
            </a:r>
            <a:r>
              <a:rPr lang="en-US" sz="1800" b="1" spc="-2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S</a:t>
            </a:r>
            <a:r>
              <a:rPr lang="en-US" sz="1800" b="1" spc="-10" dirty="0">
                <a:effectLst/>
                <a:latin typeface="Calibri" panose="020F0502020204030204" pitchFamily="34" charset="0"/>
                <a:ea typeface="Calibri" panose="020F0502020204030204" pitchFamily="34" charset="0"/>
                <a:cs typeface="Calibri" panose="020F0502020204030204" pitchFamily="34" charset="0"/>
              </a:rPr>
              <a:t>a</a:t>
            </a:r>
            <a:r>
              <a:rPr lang="en-US" sz="1800" b="1" spc="5" dirty="0">
                <a:effectLst/>
                <a:latin typeface="Calibri" panose="020F0502020204030204" pitchFamily="34" charset="0"/>
                <a:ea typeface="Calibri" panose="020F0502020204030204" pitchFamily="34" charset="0"/>
                <a:cs typeface="Calibri" panose="020F0502020204030204" pitchFamily="34" charset="0"/>
              </a:rPr>
              <a:t>f</a:t>
            </a:r>
            <a:r>
              <a:rPr lang="en-US" sz="1800" b="1" dirty="0">
                <a:effectLst/>
                <a:latin typeface="Calibri" panose="020F0502020204030204" pitchFamily="34" charset="0"/>
                <a:ea typeface="Calibri" panose="020F0502020204030204" pitchFamily="34" charset="0"/>
                <a:cs typeface="Calibri" panose="020F0502020204030204" pitchFamily="34" charset="0"/>
              </a:rPr>
              <a:t>e</a:t>
            </a:r>
            <a:r>
              <a:rPr lang="en-US" sz="1800" b="1" spc="-1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D</a:t>
            </a:r>
            <a:r>
              <a:rPr lang="en-US" sz="1800" b="1" spc="5" dirty="0">
                <a:effectLst/>
                <a:latin typeface="Calibri" panose="020F0502020204030204" pitchFamily="34" charset="0"/>
                <a:ea typeface="Calibri" panose="020F0502020204030204" pitchFamily="34" charset="0"/>
                <a:cs typeface="Calibri" panose="020F0502020204030204" pitchFamily="34" charset="0"/>
              </a:rPr>
              <a:t>w</a:t>
            </a:r>
            <a:r>
              <a:rPr lang="en-US" sz="1800" b="1" spc="-5" dirty="0">
                <a:effectLst/>
                <a:latin typeface="Calibri" panose="020F0502020204030204" pitchFamily="34" charset="0"/>
                <a:ea typeface="Calibri" panose="020F0502020204030204" pitchFamily="34" charset="0"/>
                <a:cs typeface="Calibri" panose="020F0502020204030204" pitchFamily="34" charset="0"/>
              </a:rPr>
              <a:t>el</a:t>
            </a:r>
            <a:r>
              <a:rPr lang="en-US" sz="1800" b="1" spc="5" dirty="0">
                <a:effectLst/>
                <a:latin typeface="Calibri" panose="020F0502020204030204" pitchFamily="34" charset="0"/>
                <a:ea typeface="Calibri" panose="020F0502020204030204" pitchFamily="34" charset="0"/>
                <a:cs typeface="Calibri" panose="020F0502020204030204" pitchFamily="34" charset="0"/>
              </a:rPr>
              <a:t>l</a:t>
            </a:r>
            <a:r>
              <a:rPr lang="en-US" sz="1800" b="1" spc="-5" dirty="0">
                <a:effectLst/>
                <a:latin typeface="Calibri" panose="020F0502020204030204" pitchFamily="34" charset="0"/>
                <a:ea typeface="Calibri" panose="020F0502020204030204" pitchFamily="34" charset="0"/>
                <a:cs typeface="Calibri" panose="020F0502020204030204" pitchFamily="34" charset="0"/>
              </a:rPr>
              <a:t>i</a:t>
            </a:r>
            <a:r>
              <a:rPr lang="en-US" sz="1800" b="1" spc="5" dirty="0">
                <a:effectLst/>
                <a:latin typeface="Calibri" panose="020F0502020204030204" pitchFamily="34" charset="0"/>
                <a:ea typeface="Calibri" panose="020F0502020204030204" pitchFamily="34" charset="0"/>
                <a:cs typeface="Calibri" panose="020F0502020204030204" pitchFamily="34" charset="0"/>
              </a:rPr>
              <a:t>n</a:t>
            </a:r>
            <a:r>
              <a:rPr lang="en-US" sz="1800" b="1" spc="-5" dirty="0">
                <a:effectLst/>
                <a:latin typeface="Calibri" panose="020F0502020204030204" pitchFamily="34" charset="0"/>
                <a:ea typeface="Calibri" panose="020F0502020204030204" pitchFamily="34" charset="0"/>
                <a:cs typeface="Calibri" panose="020F0502020204030204" pitchFamily="34" charset="0"/>
              </a:rPr>
              <a:t>g (Madison)</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T</a:t>
            </a:r>
            <a:r>
              <a:rPr lang="en-US" sz="1800" spc="10" dirty="0">
                <a:effectLst/>
                <a:latin typeface="Calibri" panose="020F0502020204030204" pitchFamily="34" charset="0"/>
                <a:ea typeface="Calibri" panose="020F0502020204030204" pitchFamily="34" charset="0"/>
                <a:cs typeface="Calibri" panose="020F0502020204030204" pitchFamily="34" charset="0"/>
              </a:rPr>
              <a:t>h</a:t>
            </a:r>
            <a:r>
              <a:rPr lang="en-US" sz="1800" dirty="0">
                <a:effectLst/>
                <a:latin typeface="Calibri" panose="020F0502020204030204" pitchFamily="34" charset="0"/>
                <a:ea typeface="Calibri" panose="020F0502020204030204" pitchFamily="34" charset="0"/>
                <a:cs typeface="Calibri" panose="020F0502020204030204" pitchFamily="34" charset="0"/>
              </a:rPr>
              <a:t>e on-call </a:t>
            </a:r>
            <a:r>
              <a:rPr lang="en-US" sz="1800" spc="-10" dirty="0">
                <a:effectLst/>
                <a:latin typeface="Calibri" panose="020F0502020204030204" pitchFamily="34" charset="0"/>
                <a:ea typeface="Calibri" panose="020F0502020204030204" pitchFamily="34" charset="0"/>
                <a:cs typeface="Calibri" panose="020F0502020204030204" pitchFamily="34" charset="0"/>
              </a:rPr>
              <a:t>A</a:t>
            </a:r>
            <a:r>
              <a:rPr lang="en-US" sz="1800" spc="5" dirty="0">
                <a:effectLst/>
                <a:latin typeface="Calibri" panose="020F0502020204030204" pitchFamily="34" charset="0"/>
                <a:ea typeface="Calibri" panose="020F0502020204030204" pitchFamily="34" charset="0"/>
                <a:cs typeface="Calibri" panose="020F0502020204030204" pitchFamily="34" charset="0"/>
              </a:rPr>
              <a:t>d</a:t>
            </a:r>
            <a:r>
              <a:rPr lang="en-US" sz="1800" dirty="0">
                <a:effectLst/>
                <a:latin typeface="Calibri" panose="020F0502020204030204" pitchFamily="34" charset="0"/>
                <a:ea typeface="Calibri" panose="020F0502020204030204" pitchFamily="34" charset="0"/>
                <a:cs typeface="Calibri" panose="020F0502020204030204" pitchFamily="34" charset="0"/>
              </a:rPr>
              <a:t>voca</a:t>
            </a:r>
            <a:r>
              <a:rPr lang="en-US" sz="1800" spc="-5" dirty="0">
                <a:effectLst/>
                <a:latin typeface="Calibri" panose="020F0502020204030204" pitchFamily="34" charset="0"/>
                <a:ea typeface="Calibri" panose="020F0502020204030204" pitchFamily="34" charset="0"/>
                <a:cs typeface="Calibri" panose="020F0502020204030204" pitchFamily="34" charset="0"/>
              </a:rPr>
              <a:t>t</a:t>
            </a:r>
            <a:r>
              <a:rPr lang="en-US" sz="1800" dirty="0">
                <a:effectLst/>
                <a:latin typeface="Calibri" panose="020F0502020204030204" pitchFamily="34" charset="0"/>
                <a:ea typeface="Calibri" panose="020F0502020204030204" pitchFamily="34" charset="0"/>
                <a:cs typeface="Calibri" panose="020F0502020204030204" pitchFamily="34" charset="0"/>
              </a:rPr>
              <a:t>e</a:t>
            </a:r>
            <a:r>
              <a:rPr lang="en-US" sz="1800" spc="-30" dirty="0">
                <a:effectLst/>
                <a:latin typeface="Calibri" panose="020F0502020204030204" pitchFamily="34" charset="0"/>
                <a:ea typeface="Calibri" panose="020F0502020204030204" pitchFamily="34" charset="0"/>
                <a:cs typeface="Calibri" panose="020F0502020204030204" pitchFamily="34" charset="0"/>
              </a:rPr>
              <a:t> </a:t>
            </a:r>
            <a:r>
              <a:rPr lang="en-US" sz="1800" spc="5" dirty="0">
                <a:effectLst/>
                <a:latin typeface="Calibri" panose="020F0502020204030204" pitchFamily="34" charset="0"/>
                <a:ea typeface="Calibri" panose="020F0502020204030204" pitchFamily="34" charset="0"/>
                <a:cs typeface="Calibri" panose="020F0502020204030204" pitchFamily="34" charset="0"/>
              </a:rPr>
              <a:t>t</a:t>
            </a:r>
            <a:r>
              <a:rPr lang="en-US" sz="1800" dirty="0">
                <a:effectLst/>
                <a:latin typeface="Calibri" panose="020F0502020204030204" pitchFamily="34" charset="0"/>
                <a:ea typeface="Calibri" panose="020F0502020204030204" pitchFamily="34" charset="0"/>
                <a:cs typeface="Calibri" panose="020F0502020204030204" pitchFamily="34" charset="0"/>
              </a:rPr>
              <a:t>al</a:t>
            </a:r>
            <a:r>
              <a:rPr lang="en-US" sz="1800" spc="-15" dirty="0">
                <a:effectLst/>
                <a:latin typeface="Calibri" panose="020F0502020204030204" pitchFamily="34" charset="0"/>
                <a:ea typeface="Calibri" panose="020F0502020204030204" pitchFamily="34" charset="0"/>
                <a:cs typeface="Calibri" panose="020F0502020204030204" pitchFamily="34" charset="0"/>
              </a:rPr>
              <a:t>k</a:t>
            </a:r>
            <a:r>
              <a:rPr lang="en-US" sz="1800" dirty="0">
                <a:effectLst/>
                <a:latin typeface="Calibri" panose="020F0502020204030204" pitchFamily="34" charset="0"/>
                <a:ea typeface="Calibri" panose="020F0502020204030204" pitchFamily="34" charset="0"/>
                <a:cs typeface="Calibri" panose="020F0502020204030204" pitchFamily="34" charset="0"/>
              </a:rPr>
              <a:t>s</a:t>
            </a:r>
            <a:r>
              <a:rPr lang="en-US" sz="1800" spc="-5" dirty="0">
                <a:effectLst/>
                <a:latin typeface="Calibri" panose="020F0502020204030204" pitchFamily="34" charset="0"/>
                <a:ea typeface="Calibri" panose="020F0502020204030204" pitchFamily="34" charset="0"/>
                <a:cs typeface="Calibri" panose="020F0502020204030204" pitchFamily="34" charset="0"/>
              </a:rPr>
              <a:t> w</a:t>
            </a:r>
            <a:r>
              <a:rPr lang="en-US" sz="1800" dirty="0">
                <a:effectLst/>
                <a:latin typeface="Calibri" panose="020F0502020204030204" pitchFamily="34" charset="0"/>
                <a:ea typeface="Calibri" panose="020F0502020204030204" pitchFamily="34" charset="0"/>
                <a:cs typeface="Calibri" panose="020F0502020204030204" pitchFamily="34" charset="0"/>
              </a:rPr>
              <a:t>i</a:t>
            </a:r>
            <a:r>
              <a:rPr lang="en-US" sz="1800" spc="5" dirty="0">
                <a:effectLst/>
                <a:latin typeface="Calibri" panose="020F0502020204030204" pitchFamily="34" charset="0"/>
                <a:ea typeface="Calibri" panose="020F0502020204030204" pitchFamily="34" charset="0"/>
                <a:cs typeface="Calibri" panose="020F0502020204030204" pitchFamily="34" charset="0"/>
              </a:rPr>
              <a:t>t</a:t>
            </a:r>
            <a:r>
              <a:rPr lang="en-US" sz="1800" dirty="0">
                <a:effectLst/>
                <a:latin typeface="Calibri" panose="020F0502020204030204" pitchFamily="34" charset="0"/>
                <a:ea typeface="Calibri" panose="020F0502020204030204" pitchFamily="34" charset="0"/>
                <a:cs typeface="Calibri" panose="020F0502020204030204" pitchFamily="34" charset="0"/>
              </a:rPr>
              <a:t>h</a:t>
            </a:r>
            <a:r>
              <a:rPr lang="en-US" sz="1800" spc="-15" dirty="0">
                <a:effectLst/>
                <a:latin typeface="Calibri" panose="020F0502020204030204" pitchFamily="34" charset="0"/>
                <a:ea typeface="Calibri" panose="020F0502020204030204" pitchFamily="34" charset="0"/>
                <a:cs typeface="Calibri" panose="020F0502020204030204" pitchFamily="34" charset="0"/>
              </a:rPr>
              <a:t> </a:t>
            </a:r>
            <a:r>
              <a:rPr lang="en-US" sz="1800" spc="5" dirty="0">
                <a:effectLst/>
                <a:latin typeface="Calibri" panose="020F0502020204030204" pitchFamily="34" charset="0"/>
                <a:ea typeface="Calibri" panose="020F0502020204030204" pitchFamily="34" charset="0"/>
                <a:cs typeface="Calibri" panose="020F0502020204030204" pitchFamily="34" charset="0"/>
              </a:rPr>
              <a:t>th</a:t>
            </a:r>
            <a:r>
              <a:rPr lang="en-US" sz="1800" dirty="0">
                <a:effectLst/>
                <a:latin typeface="Calibri" panose="020F0502020204030204" pitchFamily="34" charset="0"/>
                <a:ea typeface="Calibri" panose="020F0502020204030204" pitchFamily="34" charset="0"/>
                <a:cs typeface="Calibri" panose="020F0502020204030204" pitchFamily="34" charset="0"/>
              </a:rPr>
              <a:t>e</a:t>
            </a:r>
            <a:r>
              <a:rPr lang="en-US" sz="1800" spc="-1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i</a:t>
            </a:r>
            <a:r>
              <a:rPr lang="en-US" sz="1800" spc="-5" dirty="0">
                <a:effectLst/>
                <a:latin typeface="Calibri" panose="020F0502020204030204" pitchFamily="34" charset="0"/>
                <a:ea typeface="Calibri" panose="020F0502020204030204" pitchFamily="34" charset="0"/>
                <a:cs typeface="Calibri" panose="020F0502020204030204" pitchFamily="34" charset="0"/>
              </a:rPr>
              <a:t>n</a:t>
            </a:r>
            <a:r>
              <a:rPr lang="en-US" sz="1800" spc="5" dirty="0">
                <a:effectLst/>
                <a:latin typeface="Calibri" panose="020F0502020204030204" pitchFamily="34" charset="0"/>
                <a:ea typeface="Calibri" panose="020F0502020204030204" pitchFamily="34" charset="0"/>
                <a:cs typeface="Calibri" panose="020F0502020204030204" pitchFamily="34" charset="0"/>
              </a:rPr>
              <a:t>d</a:t>
            </a:r>
            <a:r>
              <a:rPr lang="en-US" sz="1800" dirty="0">
                <a:effectLst/>
                <a:latin typeface="Calibri" panose="020F0502020204030204" pitchFamily="34" charset="0"/>
                <a:ea typeface="Calibri" panose="020F0502020204030204" pitchFamily="34" charset="0"/>
                <a:cs typeface="Calibri" panose="020F0502020204030204" pitchFamily="34" charset="0"/>
              </a:rPr>
              <a:t>ivi</a:t>
            </a:r>
            <a:r>
              <a:rPr lang="en-US" sz="1800" spc="-5" dirty="0">
                <a:effectLst/>
                <a:latin typeface="Calibri" panose="020F0502020204030204" pitchFamily="34" charset="0"/>
                <a:ea typeface="Calibri" panose="020F0502020204030204" pitchFamily="34" charset="0"/>
                <a:cs typeface="Calibri" panose="020F0502020204030204" pitchFamily="34" charset="0"/>
              </a:rPr>
              <a:t>d</a:t>
            </a:r>
            <a:r>
              <a:rPr lang="en-US" sz="1800" spc="5" dirty="0">
                <a:effectLst/>
                <a:latin typeface="Calibri" panose="020F0502020204030204" pitchFamily="34" charset="0"/>
                <a:ea typeface="Calibri" panose="020F0502020204030204" pitchFamily="34" charset="0"/>
                <a:cs typeface="Calibri" panose="020F0502020204030204" pitchFamily="34" charset="0"/>
              </a:rPr>
              <a:t>u</a:t>
            </a:r>
            <a:r>
              <a:rPr lang="en-US" sz="1800" dirty="0">
                <a:effectLst/>
                <a:latin typeface="Calibri" panose="020F0502020204030204" pitchFamily="34" charset="0"/>
                <a:ea typeface="Calibri" panose="020F0502020204030204" pitchFamily="34" charset="0"/>
                <a:cs typeface="Calibri" panose="020F0502020204030204" pitchFamily="34" charset="0"/>
              </a:rPr>
              <a:t>al</a:t>
            </a:r>
            <a:r>
              <a:rPr lang="en-US" sz="1800" spc="5" dirty="0">
                <a:effectLst/>
                <a:latin typeface="Calibri" panose="020F0502020204030204" pitchFamily="34" charset="0"/>
                <a:ea typeface="Calibri" panose="020F0502020204030204" pitchFamily="34" charset="0"/>
                <a:cs typeface="Calibri" panose="020F0502020204030204" pitchFamily="34" charset="0"/>
              </a:rPr>
              <a:t> </a:t>
            </a:r>
            <a:r>
              <a:rPr lang="en-US" sz="1800" spc="-10" dirty="0">
                <a:effectLst/>
                <a:latin typeface="Calibri" panose="020F0502020204030204" pitchFamily="34" charset="0"/>
                <a:ea typeface="Calibri" panose="020F0502020204030204" pitchFamily="34" charset="0"/>
                <a:cs typeface="Calibri" panose="020F0502020204030204" pitchFamily="34" charset="0"/>
              </a:rPr>
              <a:t>a</a:t>
            </a:r>
            <a:r>
              <a:rPr lang="en-US" sz="1800" spc="5" dirty="0">
                <a:effectLst/>
                <a:latin typeface="Calibri" panose="020F0502020204030204" pitchFamily="34" charset="0"/>
                <a:ea typeface="Calibri" panose="020F0502020204030204" pitchFamily="34" charset="0"/>
                <a:cs typeface="Calibri" panose="020F0502020204030204" pitchFamily="34" charset="0"/>
              </a:rPr>
              <a:t>b</a:t>
            </a:r>
            <a:r>
              <a:rPr lang="en-US" sz="1800" spc="-10" dirty="0">
                <a:effectLst/>
                <a:latin typeface="Calibri" panose="020F0502020204030204" pitchFamily="34" charset="0"/>
                <a:ea typeface="Calibri" panose="020F0502020204030204" pitchFamily="34" charset="0"/>
                <a:cs typeface="Calibri" panose="020F0502020204030204" pitchFamily="34" charset="0"/>
              </a:rPr>
              <a:t>o</a:t>
            </a:r>
            <a:r>
              <a:rPr lang="en-US" sz="1800" spc="5" dirty="0">
                <a:effectLst/>
                <a:latin typeface="Calibri" panose="020F0502020204030204" pitchFamily="34" charset="0"/>
                <a:ea typeface="Calibri" panose="020F0502020204030204" pitchFamily="34" charset="0"/>
                <a:cs typeface="Calibri" panose="020F0502020204030204" pitchFamily="34" charset="0"/>
              </a:rPr>
              <a:t>u</a:t>
            </a:r>
            <a:r>
              <a:rPr lang="en-US" sz="1800" dirty="0">
                <a:effectLst/>
                <a:latin typeface="Calibri" panose="020F0502020204030204" pitchFamily="34" charset="0"/>
                <a:ea typeface="Calibri" panose="020F0502020204030204" pitchFamily="34" charset="0"/>
                <a:cs typeface="Calibri" panose="020F0502020204030204" pitchFamily="34" charset="0"/>
              </a:rPr>
              <a:t>t</a:t>
            </a:r>
            <a:r>
              <a:rPr lang="en-US" sz="1800" spc="-5" dirty="0">
                <a:effectLst/>
                <a:latin typeface="Calibri" panose="020F0502020204030204" pitchFamily="34" charset="0"/>
                <a:ea typeface="Calibri" panose="020F0502020204030204" pitchFamily="34" charset="0"/>
                <a:cs typeface="Calibri" panose="020F0502020204030204" pitchFamily="34" charset="0"/>
              </a:rPr>
              <a:t> </a:t>
            </a:r>
            <a:r>
              <a:rPr lang="en-US" sz="1800" spc="5" dirty="0">
                <a:effectLst/>
                <a:latin typeface="Calibri" panose="020F0502020204030204" pitchFamily="34" charset="0"/>
                <a:ea typeface="Calibri" panose="020F0502020204030204" pitchFamily="34" charset="0"/>
                <a:cs typeface="Calibri" panose="020F0502020204030204" pitchFamily="34" charset="0"/>
              </a:rPr>
              <a:t>t</a:t>
            </a:r>
            <a:r>
              <a:rPr lang="en-US" sz="1800" spc="-5" dirty="0">
                <a:effectLst/>
                <a:latin typeface="Calibri" panose="020F0502020204030204" pitchFamily="34" charset="0"/>
                <a:ea typeface="Calibri" panose="020F0502020204030204" pitchFamily="34" charset="0"/>
                <a:cs typeface="Calibri" panose="020F0502020204030204" pitchFamily="34" charset="0"/>
              </a:rPr>
              <a:t>h</a:t>
            </a:r>
            <a:r>
              <a:rPr lang="en-US" sz="1800" dirty="0">
                <a:effectLst/>
                <a:latin typeface="Calibri" panose="020F0502020204030204" pitchFamily="34" charset="0"/>
                <a:ea typeface="Calibri" panose="020F0502020204030204" pitchFamily="34" charset="0"/>
                <a:cs typeface="Calibri" panose="020F0502020204030204" pitchFamily="34" charset="0"/>
              </a:rPr>
              <a:t>eir</a:t>
            </a:r>
            <a:r>
              <a:rPr lang="en-US" sz="1800" spc="-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s</a:t>
            </a:r>
            <a:r>
              <a:rPr lang="en-US" sz="1800" spc="-10" dirty="0">
                <a:effectLst/>
                <a:latin typeface="Calibri" panose="020F0502020204030204" pitchFamily="34" charset="0"/>
                <a:ea typeface="Calibri" panose="020F0502020204030204" pitchFamily="34" charset="0"/>
                <a:cs typeface="Calibri" panose="020F0502020204030204" pitchFamily="34" charset="0"/>
              </a:rPr>
              <a:t>h</a:t>
            </a:r>
            <a:r>
              <a:rPr lang="en-US" sz="1800" dirty="0">
                <a:effectLst/>
                <a:latin typeface="Calibri" panose="020F0502020204030204" pitchFamily="34" charset="0"/>
                <a:ea typeface="Calibri" panose="020F0502020204030204" pitchFamily="34" charset="0"/>
                <a:cs typeface="Calibri" panose="020F0502020204030204" pitchFamily="34" charset="0"/>
              </a:rPr>
              <a:t>el</a:t>
            </a:r>
            <a:r>
              <a:rPr lang="en-US" sz="1800" spc="10" dirty="0">
                <a:effectLst/>
                <a:latin typeface="Calibri" panose="020F0502020204030204" pitchFamily="34" charset="0"/>
                <a:ea typeface="Calibri" panose="020F0502020204030204" pitchFamily="34" charset="0"/>
                <a:cs typeface="Calibri" panose="020F0502020204030204" pitchFamily="34" charset="0"/>
              </a:rPr>
              <a:t>t</a:t>
            </a:r>
            <a:r>
              <a:rPr lang="en-US" sz="1800" spc="-10" dirty="0">
                <a:effectLst/>
                <a:latin typeface="Calibri" panose="020F0502020204030204" pitchFamily="34" charset="0"/>
                <a:ea typeface="Calibri" panose="020F0502020204030204" pitchFamily="34" charset="0"/>
                <a:cs typeface="Calibri" panose="020F0502020204030204" pitchFamily="34" charset="0"/>
              </a:rPr>
              <a:t>e</a:t>
            </a:r>
            <a:r>
              <a:rPr lang="en-US" sz="1800" dirty="0">
                <a:effectLst/>
                <a:latin typeface="Calibri" panose="020F0502020204030204" pitchFamily="34" charset="0"/>
                <a:ea typeface="Calibri" panose="020F0502020204030204" pitchFamily="34" charset="0"/>
                <a:cs typeface="Calibri" panose="020F0502020204030204" pitchFamily="34" charset="0"/>
              </a:rPr>
              <a:t>ri</a:t>
            </a:r>
            <a:r>
              <a:rPr lang="en-US" sz="1800" spc="5" dirty="0">
                <a:effectLst/>
                <a:latin typeface="Calibri" panose="020F0502020204030204" pitchFamily="34" charset="0"/>
                <a:ea typeface="Calibri" panose="020F0502020204030204" pitchFamily="34" charset="0"/>
                <a:cs typeface="Calibri" panose="020F0502020204030204" pitchFamily="34" charset="0"/>
              </a:rPr>
              <a:t>n</a:t>
            </a:r>
            <a:r>
              <a:rPr lang="en-US" sz="1800" dirty="0">
                <a:effectLst/>
                <a:latin typeface="Calibri" panose="020F0502020204030204" pitchFamily="34" charset="0"/>
                <a:ea typeface="Calibri" panose="020F0502020204030204" pitchFamily="34" charset="0"/>
                <a:cs typeface="Calibri" panose="020F0502020204030204" pitchFamily="34" charset="0"/>
              </a:rPr>
              <a:t>g</a:t>
            </a:r>
            <a:r>
              <a:rPr lang="en-US" sz="1800" spc="-20" dirty="0">
                <a:effectLst/>
                <a:latin typeface="Calibri" panose="020F0502020204030204" pitchFamily="34" charset="0"/>
                <a:ea typeface="Calibri" panose="020F0502020204030204" pitchFamily="34" charset="0"/>
                <a:cs typeface="Calibri" panose="020F0502020204030204" pitchFamily="34" charset="0"/>
              </a:rPr>
              <a:t> </a:t>
            </a:r>
            <a:r>
              <a:rPr lang="en-US" sz="1800" spc="5" dirty="0">
                <a:effectLst/>
                <a:latin typeface="Calibri" panose="020F0502020204030204" pitchFamily="34" charset="0"/>
                <a:ea typeface="Calibri" panose="020F0502020204030204" pitchFamily="34" charset="0"/>
                <a:cs typeface="Calibri" panose="020F0502020204030204" pitchFamily="34" charset="0"/>
              </a:rPr>
              <a:t>n</a:t>
            </a:r>
            <a:r>
              <a:rPr lang="en-US" sz="1800" dirty="0">
                <a:effectLst/>
                <a:latin typeface="Calibri" panose="020F0502020204030204" pitchFamily="34" charset="0"/>
                <a:ea typeface="Calibri" panose="020F0502020204030204" pitchFamily="34" charset="0"/>
                <a:cs typeface="Calibri" panose="020F0502020204030204" pitchFamily="34" charset="0"/>
              </a:rPr>
              <a:t>e</a:t>
            </a:r>
            <a:r>
              <a:rPr lang="en-US" sz="1800" spc="-5" dirty="0">
                <a:effectLst/>
                <a:latin typeface="Calibri" panose="020F0502020204030204" pitchFamily="34" charset="0"/>
                <a:ea typeface="Calibri" panose="020F0502020204030204" pitchFamily="34" charset="0"/>
                <a:cs typeface="Calibri" panose="020F0502020204030204" pitchFamily="34" charset="0"/>
              </a:rPr>
              <a:t>e</a:t>
            </a:r>
            <a:r>
              <a:rPr lang="en-US" sz="1800" spc="5" dirty="0">
                <a:effectLst/>
                <a:latin typeface="Calibri" panose="020F0502020204030204" pitchFamily="34" charset="0"/>
                <a:ea typeface="Calibri" panose="020F0502020204030204" pitchFamily="34" charset="0"/>
                <a:cs typeface="Calibri" panose="020F0502020204030204" pitchFamily="34" charset="0"/>
              </a:rPr>
              <a:t>d</a:t>
            </a:r>
            <a:r>
              <a:rPr lang="en-US" sz="1800" dirty="0">
                <a:effectLst/>
                <a:latin typeface="Calibri" panose="020F0502020204030204" pitchFamily="34" charset="0"/>
                <a:ea typeface="Calibri" panose="020F0502020204030204" pitchFamily="34" charset="0"/>
                <a:cs typeface="Calibri" panose="020F0502020204030204" pitchFamily="34" charset="0"/>
              </a:rPr>
              <a:t>s,</a:t>
            </a:r>
            <a:r>
              <a:rPr lang="en-US" sz="1800" spc="-30" dirty="0">
                <a:effectLst/>
                <a:latin typeface="Calibri" panose="020F0502020204030204" pitchFamily="34" charset="0"/>
                <a:ea typeface="Calibri" panose="020F0502020204030204" pitchFamily="34" charset="0"/>
                <a:cs typeface="Calibri" panose="020F0502020204030204" pitchFamily="34" charset="0"/>
              </a:rPr>
              <a:t> </a:t>
            </a:r>
            <a:r>
              <a:rPr lang="en-US" sz="1800" spc="-5" dirty="0">
                <a:effectLst/>
                <a:latin typeface="Calibri" panose="020F0502020204030204" pitchFamily="34" charset="0"/>
                <a:ea typeface="Calibri" panose="020F0502020204030204" pitchFamily="34" charset="0"/>
                <a:cs typeface="Calibri" panose="020F0502020204030204" pitchFamily="34" charset="0"/>
              </a:rPr>
              <a:t>c</a:t>
            </a:r>
            <a:r>
              <a:rPr lang="en-US" sz="1800" dirty="0">
                <a:effectLst/>
                <a:latin typeface="Calibri" panose="020F0502020204030204" pitchFamily="34" charset="0"/>
                <a:ea typeface="Calibri" panose="020F0502020204030204" pitchFamily="34" charset="0"/>
                <a:cs typeface="Calibri" panose="020F0502020204030204" pitchFamily="34" charset="0"/>
              </a:rPr>
              <a:t>an</a:t>
            </a:r>
            <a:r>
              <a:rPr lang="en-US" sz="1800" spc="5" dirty="0">
                <a:effectLst/>
                <a:latin typeface="Calibri" panose="020F0502020204030204" pitchFamily="34" charset="0"/>
                <a:ea typeface="Calibri" panose="020F0502020204030204" pitchFamily="34" charset="0"/>
                <a:cs typeface="Calibri" panose="020F0502020204030204" pitchFamily="34" charset="0"/>
              </a:rPr>
              <a:t> </a:t>
            </a:r>
            <a:r>
              <a:rPr lang="en-US" sz="1800" spc="-5" dirty="0">
                <a:effectLst/>
                <a:latin typeface="Calibri" panose="020F0502020204030204" pitchFamily="34" charset="0"/>
                <a:ea typeface="Calibri" panose="020F0502020204030204" pitchFamily="34" charset="0"/>
                <a:cs typeface="Calibri" panose="020F0502020204030204" pitchFamily="34" charset="0"/>
              </a:rPr>
              <a:t>c</a:t>
            </a:r>
            <a:r>
              <a:rPr lang="en-US" sz="1800" spc="5" dirty="0">
                <a:effectLst/>
                <a:latin typeface="Calibri" panose="020F0502020204030204" pitchFamily="34" charset="0"/>
                <a:ea typeface="Calibri" panose="020F0502020204030204" pitchFamily="34" charset="0"/>
                <a:cs typeface="Calibri" panose="020F0502020204030204" pitchFamily="34" charset="0"/>
              </a:rPr>
              <a:t>h</a:t>
            </a:r>
            <a:r>
              <a:rPr lang="en-US" sz="1800" dirty="0">
                <a:effectLst/>
                <a:latin typeface="Calibri" panose="020F0502020204030204" pitchFamily="34" charset="0"/>
                <a:ea typeface="Calibri" panose="020F0502020204030204" pitchFamily="34" charset="0"/>
                <a:cs typeface="Calibri" panose="020F0502020204030204" pitchFamily="34" charset="0"/>
              </a:rPr>
              <a:t>eck</a:t>
            </a:r>
            <a:r>
              <a:rPr lang="en-US" sz="1800" spc="-20" dirty="0">
                <a:effectLst/>
                <a:latin typeface="Calibri" panose="020F0502020204030204" pitchFamily="34" charset="0"/>
                <a:ea typeface="Calibri" panose="020F0502020204030204" pitchFamily="34" charset="0"/>
                <a:cs typeface="Calibri" panose="020F0502020204030204" pitchFamily="34" charset="0"/>
              </a:rPr>
              <a:t> </a:t>
            </a:r>
            <a:r>
              <a:rPr lang="en-US" sz="1800" spc="-5" dirty="0">
                <a:effectLst/>
                <a:latin typeface="Calibri" panose="020F0502020204030204" pitchFamily="34" charset="0"/>
                <a:ea typeface="Calibri" panose="020F0502020204030204" pitchFamily="34" charset="0"/>
                <a:cs typeface="Calibri" panose="020F0502020204030204" pitchFamily="34" charset="0"/>
              </a:rPr>
              <a:t>c</a:t>
            </a:r>
            <a:r>
              <a:rPr lang="en-US" sz="1800" dirty="0">
                <a:effectLst/>
                <a:latin typeface="Calibri" panose="020F0502020204030204" pitchFamily="34" charset="0"/>
                <a:ea typeface="Calibri" panose="020F0502020204030204" pitchFamily="34" charset="0"/>
                <a:cs typeface="Calibri" panose="020F0502020204030204" pitchFamily="34" charset="0"/>
              </a:rPr>
              <a:t>a</a:t>
            </a:r>
            <a:r>
              <a:rPr lang="en-US" sz="1800" spc="5" dirty="0">
                <a:effectLst/>
                <a:latin typeface="Calibri" panose="020F0502020204030204" pitchFamily="34" charset="0"/>
                <a:ea typeface="Calibri" panose="020F0502020204030204" pitchFamily="34" charset="0"/>
                <a:cs typeface="Calibri" panose="020F0502020204030204" pitchFamily="34" charset="0"/>
              </a:rPr>
              <a:t>p</a:t>
            </a:r>
            <a:r>
              <a:rPr lang="en-US" sz="1800" dirty="0">
                <a:effectLst/>
                <a:latin typeface="Calibri" panose="020F0502020204030204" pitchFamily="34" charset="0"/>
                <a:ea typeface="Calibri" panose="020F0502020204030204" pitchFamily="34" charset="0"/>
                <a:cs typeface="Calibri" panose="020F0502020204030204" pitchFamily="34" charset="0"/>
              </a:rPr>
              <a:t>ac</a:t>
            </a:r>
            <a:r>
              <a:rPr lang="en-US" sz="1800" spc="-15" dirty="0">
                <a:effectLst/>
                <a:latin typeface="Calibri" panose="020F0502020204030204" pitchFamily="34" charset="0"/>
                <a:ea typeface="Calibri" panose="020F0502020204030204" pitchFamily="34" charset="0"/>
                <a:cs typeface="Calibri" panose="020F0502020204030204" pitchFamily="34" charset="0"/>
              </a:rPr>
              <a:t>i</a:t>
            </a:r>
            <a:r>
              <a:rPr lang="en-US" sz="1800" spc="5" dirty="0">
                <a:effectLst/>
                <a:latin typeface="Calibri" panose="020F0502020204030204" pitchFamily="34" charset="0"/>
                <a:ea typeface="Calibri" panose="020F0502020204030204" pitchFamily="34" charset="0"/>
                <a:cs typeface="Calibri" panose="020F0502020204030204" pitchFamily="34" charset="0"/>
              </a:rPr>
              <a:t>t</a:t>
            </a:r>
            <a:r>
              <a:rPr lang="en-US" sz="1800" dirty="0">
                <a:effectLst/>
                <a:latin typeface="Calibri" panose="020F0502020204030204" pitchFamily="34" charset="0"/>
                <a:ea typeface="Calibri" panose="020F0502020204030204" pitchFamily="34" charset="0"/>
                <a:cs typeface="Calibri" panose="020F0502020204030204" pitchFamily="34" charset="0"/>
              </a:rPr>
              <a:t>y</a:t>
            </a:r>
            <a:r>
              <a:rPr lang="en-US" sz="1800" spc="-1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a:t>
            </a:r>
            <a:r>
              <a:rPr lang="en-US" sz="1800" spc="-5" dirty="0">
                <a:effectLst/>
                <a:latin typeface="Calibri" panose="020F0502020204030204" pitchFamily="34" charset="0"/>
                <a:ea typeface="Calibri" panose="020F0502020204030204" pitchFamily="34" charset="0"/>
                <a:cs typeface="Calibri" panose="020F0502020204030204" pitchFamily="34" charset="0"/>
              </a:rPr>
              <a:t>n</a:t>
            </a:r>
            <a:r>
              <a:rPr lang="en-US" sz="1800" dirty="0">
                <a:effectLst/>
                <a:latin typeface="Calibri" panose="020F0502020204030204" pitchFamily="34" charset="0"/>
                <a:ea typeface="Calibri" panose="020F0502020204030204" pitchFamily="34" charset="0"/>
                <a:cs typeface="Calibri" panose="020F0502020204030204" pitchFamily="34" charset="0"/>
              </a:rPr>
              <a:t>d availa</a:t>
            </a:r>
            <a:r>
              <a:rPr lang="en-US" sz="1800" spc="5" dirty="0">
                <a:effectLst/>
                <a:latin typeface="Calibri" panose="020F0502020204030204" pitchFamily="34" charset="0"/>
                <a:ea typeface="Calibri" panose="020F0502020204030204" pitchFamily="34" charset="0"/>
                <a:cs typeface="Calibri" panose="020F0502020204030204" pitchFamily="34" charset="0"/>
              </a:rPr>
              <a:t>b</a:t>
            </a:r>
            <a:r>
              <a:rPr lang="en-US" sz="1800" dirty="0">
                <a:effectLst/>
                <a:latin typeface="Calibri" panose="020F0502020204030204" pitchFamily="34" charset="0"/>
                <a:ea typeface="Calibri" panose="020F0502020204030204" pitchFamily="34" charset="0"/>
                <a:cs typeface="Calibri" panose="020F0502020204030204" pitchFamily="34" charset="0"/>
              </a:rPr>
              <a:t>le</a:t>
            </a:r>
            <a:r>
              <a:rPr lang="en-US" sz="1800" spc="-5" dirty="0">
                <a:effectLst/>
                <a:latin typeface="Calibri" panose="020F0502020204030204" pitchFamily="34" charset="0"/>
                <a:ea typeface="Calibri" panose="020F0502020204030204" pitchFamily="34" charset="0"/>
                <a:cs typeface="Calibri" panose="020F0502020204030204" pitchFamily="34" charset="0"/>
              </a:rPr>
              <a:t> </a:t>
            </a:r>
            <a:r>
              <a:rPr lang="en-US" sz="1800" spc="5" dirty="0">
                <a:effectLst/>
                <a:latin typeface="Calibri" panose="020F0502020204030204" pitchFamily="34" charset="0"/>
                <a:ea typeface="Calibri" panose="020F0502020204030204" pitchFamily="34" charset="0"/>
                <a:cs typeface="Calibri" panose="020F0502020204030204" pitchFamily="34" charset="0"/>
              </a:rPr>
              <a:t>b</a:t>
            </a:r>
            <a:r>
              <a:rPr lang="en-US" sz="1800" spc="-10" dirty="0">
                <a:effectLst/>
                <a:latin typeface="Calibri" panose="020F0502020204030204" pitchFamily="34" charset="0"/>
                <a:ea typeface="Calibri" panose="020F0502020204030204" pitchFamily="34" charset="0"/>
                <a:cs typeface="Calibri" panose="020F0502020204030204" pitchFamily="34" charset="0"/>
              </a:rPr>
              <a:t>e</a:t>
            </a:r>
            <a:r>
              <a:rPr lang="en-US" sz="1800" spc="5" dirty="0">
                <a:effectLst/>
                <a:latin typeface="Calibri" panose="020F0502020204030204" pitchFamily="34" charset="0"/>
                <a:ea typeface="Calibri" panose="020F0502020204030204" pitchFamily="34" charset="0"/>
                <a:cs typeface="Calibri" panose="020F0502020204030204" pitchFamily="34" charset="0"/>
              </a:rPr>
              <a:t>d</a:t>
            </a:r>
            <a:r>
              <a:rPr lang="en-US" sz="1800" dirty="0">
                <a:effectLst/>
                <a:latin typeface="Calibri" panose="020F0502020204030204" pitchFamily="34" charset="0"/>
                <a:ea typeface="Calibri" panose="020F0502020204030204" pitchFamily="34" charset="0"/>
                <a:cs typeface="Calibri" panose="020F0502020204030204" pitchFamily="34" charset="0"/>
              </a:rPr>
              <a:t>s,</a:t>
            </a:r>
            <a:r>
              <a:rPr lang="en-US" sz="1800" spc="-15" dirty="0">
                <a:effectLst/>
                <a:latin typeface="Calibri" panose="020F0502020204030204" pitchFamily="34" charset="0"/>
                <a:ea typeface="Calibri" panose="020F0502020204030204" pitchFamily="34" charset="0"/>
                <a:cs typeface="Calibri" panose="020F0502020204030204" pitchFamily="34" charset="0"/>
              </a:rPr>
              <a:t> </a:t>
            </a:r>
            <a:r>
              <a:rPr lang="en-US" sz="1800" spc="5" dirty="0">
                <a:effectLst/>
                <a:latin typeface="Calibri" panose="020F0502020204030204" pitchFamily="34" charset="0"/>
                <a:ea typeface="Calibri" panose="020F0502020204030204" pitchFamily="34" charset="0"/>
                <a:cs typeface="Calibri" panose="020F0502020204030204" pitchFamily="34" charset="0"/>
              </a:rPr>
              <a:t>a</a:t>
            </a:r>
            <a:r>
              <a:rPr lang="en-US" sz="1800" spc="-5" dirty="0">
                <a:effectLst/>
                <a:latin typeface="Calibri" panose="020F0502020204030204" pitchFamily="34" charset="0"/>
                <a:ea typeface="Calibri" panose="020F0502020204030204" pitchFamily="34" charset="0"/>
                <a:cs typeface="Calibri" panose="020F0502020204030204" pitchFamily="34" charset="0"/>
              </a:rPr>
              <a:t>n</a:t>
            </a:r>
            <a:r>
              <a:rPr lang="en-US" sz="1800" dirty="0">
                <a:effectLst/>
                <a:latin typeface="Calibri" panose="020F0502020204030204" pitchFamily="34" charset="0"/>
                <a:ea typeface="Calibri" panose="020F0502020204030204" pitchFamily="34" charset="0"/>
                <a:cs typeface="Calibri" panose="020F0502020204030204" pitchFamily="34" charset="0"/>
              </a:rPr>
              <a:t>d</a:t>
            </a:r>
            <a:r>
              <a:rPr lang="en-US" sz="1800" spc="10" dirty="0">
                <a:effectLst/>
                <a:latin typeface="Calibri" panose="020F0502020204030204" pitchFamily="34" charset="0"/>
                <a:ea typeface="Calibri" panose="020F0502020204030204" pitchFamily="34" charset="0"/>
                <a:cs typeface="Calibri" panose="020F0502020204030204" pitchFamily="34" charset="0"/>
              </a:rPr>
              <a:t> </a:t>
            </a:r>
            <a:r>
              <a:rPr lang="en-US" sz="1800" spc="-10" dirty="0">
                <a:effectLst/>
                <a:latin typeface="Calibri" panose="020F0502020204030204" pitchFamily="34" charset="0"/>
                <a:ea typeface="Calibri" panose="020F0502020204030204" pitchFamily="34" charset="0"/>
                <a:cs typeface="Calibri" panose="020F0502020204030204" pitchFamily="34" charset="0"/>
              </a:rPr>
              <a:t>m</a:t>
            </a:r>
            <a:r>
              <a:rPr lang="en-US" sz="1800" dirty="0">
                <a:effectLst/>
                <a:latin typeface="Calibri" panose="020F0502020204030204" pitchFamily="34" charset="0"/>
                <a:ea typeface="Calibri" panose="020F0502020204030204" pitchFamily="34" charset="0"/>
                <a:cs typeface="Calibri" panose="020F0502020204030204" pitchFamily="34" charset="0"/>
              </a:rPr>
              <a:t>e</a:t>
            </a:r>
            <a:r>
              <a:rPr lang="en-US" sz="1800" spc="5" dirty="0">
                <a:effectLst/>
                <a:latin typeface="Calibri" panose="020F0502020204030204" pitchFamily="34" charset="0"/>
                <a:ea typeface="Calibri" panose="020F0502020204030204" pitchFamily="34" charset="0"/>
                <a:cs typeface="Calibri" panose="020F0502020204030204" pitchFamily="34" charset="0"/>
              </a:rPr>
              <a:t>e</a:t>
            </a:r>
            <a:r>
              <a:rPr lang="en-US" sz="1800" dirty="0">
                <a:effectLst/>
                <a:latin typeface="Calibri" panose="020F0502020204030204" pitchFamily="34" charset="0"/>
                <a:ea typeface="Calibri" panose="020F0502020204030204" pitchFamily="34" charset="0"/>
                <a:cs typeface="Calibri" panose="020F0502020204030204" pitchFamily="34" charset="0"/>
              </a:rPr>
              <a:t>t</a:t>
            </a:r>
            <a:r>
              <a:rPr lang="en-US" sz="1800" spc="-25" dirty="0">
                <a:effectLst/>
                <a:latin typeface="Calibri" panose="020F0502020204030204" pitchFamily="34" charset="0"/>
                <a:ea typeface="Calibri" panose="020F0502020204030204" pitchFamily="34" charset="0"/>
                <a:cs typeface="Calibri" panose="020F0502020204030204" pitchFamily="34" charset="0"/>
              </a:rPr>
              <a:t> </a:t>
            </a:r>
            <a:r>
              <a:rPr lang="en-US" sz="1800" spc="5" dirty="0">
                <a:effectLst/>
                <a:latin typeface="Calibri" panose="020F0502020204030204" pitchFamily="34" charset="0"/>
                <a:ea typeface="Calibri" panose="020F0502020204030204" pitchFamily="34" charset="0"/>
                <a:cs typeface="Calibri" panose="020F0502020204030204" pitchFamily="34" charset="0"/>
              </a:rPr>
              <a:t>t</a:t>
            </a:r>
            <a:r>
              <a:rPr lang="en-US" sz="1800" spc="-5" dirty="0">
                <a:effectLst/>
                <a:latin typeface="Calibri" panose="020F0502020204030204" pitchFamily="34" charset="0"/>
                <a:ea typeface="Calibri" panose="020F0502020204030204" pitchFamily="34" charset="0"/>
                <a:cs typeface="Calibri" panose="020F0502020204030204" pitchFamily="34" charset="0"/>
              </a:rPr>
              <a:t>h</a:t>
            </a:r>
            <a:r>
              <a:rPr lang="en-US" sz="1800" dirty="0">
                <a:effectLst/>
                <a:latin typeface="Calibri" panose="020F0502020204030204" pitchFamily="34" charset="0"/>
                <a:ea typeface="Calibri" panose="020F0502020204030204" pitchFamily="34" charset="0"/>
                <a:cs typeface="Calibri" panose="020F0502020204030204" pitchFamily="34" charset="0"/>
              </a:rPr>
              <a:t>e</a:t>
            </a:r>
            <a:r>
              <a:rPr lang="en-US" sz="1800" spc="-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i</a:t>
            </a:r>
            <a:r>
              <a:rPr lang="en-US" sz="1800" spc="-5" dirty="0">
                <a:effectLst/>
                <a:latin typeface="Calibri" panose="020F0502020204030204" pitchFamily="34" charset="0"/>
                <a:ea typeface="Calibri" panose="020F0502020204030204" pitchFamily="34" charset="0"/>
                <a:cs typeface="Calibri" panose="020F0502020204030204" pitchFamily="34" charset="0"/>
              </a:rPr>
              <a:t>n</a:t>
            </a:r>
            <a:r>
              <a:rPr lang="en-US" sz="1800" spc="5" dirty="0">
                <a:effectLst/>
                <a:latin typeface="Calibri" panose="020F0502020204030204" pitchFamily="34" charset="0"/>
                <a:ea typeface="Calibri" panose="020F0502020204030204" pitchFamily="34" charset="0"/>
                <a:cs typeface="Calibri" panose="020F0502020204030204" pitchFamily="34" charset="0"/>
              </a:rPr>
              <a:t>d</a:t>
            </a:r>
            <a:r>
              <a:rPr lang="en-US" sz="1800" dirty="0">
                <a:effectLst/>
                <a:latin typeface="Calibri" panose="020F0502020204030204" pitchFamily="34" charset="0"/>
                <a:ea typeface="Calibri" panose="020F0502020204030204" pitchFamily="34" charset="0"/>
                <a:cs typeface="Calibri" panose="020F0502020204030204" pitchFamily="34" charset="0"/>
              </a:rPr>
              <a:t>ivi</a:t>
            </a:r>
            <a:r>
              <a:rPr lang="en-US" sz="1800" spc="-5" dirty="0">
                <a:effectLst/>
                <a:latin typeface="Calibri" panose="020F0502020204030204" pitchFamily="34" charset="0"/>
                <a:ea typeface="Calibri" panose="020F0502020204030204" pitchFamily="34" charset="0"/>
                <a:cs typeface="Calibri" panose="020F0502020204030204" pitchFamily="34" charset="0"/>
              </a:rPr>
              <a:t>d</a:t>
            </a:r>
            <a:r>
              <a:rPr lang="en-US" sz="1800" spc="5" dirty="0">
                <a:effectLst/>
                <a:latin typeface="Calibri" panose="020F0502020204030204" pitchFamily="34" charset="0"/>
                <a:ea typeface="Calibri" panose="020F0502020204030204" pitchFamily="34" charset="0"/>
                <a:cs typeface="Calibri" panose="020F0502020204030204" pitchFamily="34" charset="0"/>
              </a:rPr>
              <a:t>u</a:t>
            </a:r>
            <a:r>
              <a:rPr lang="en-US" sz="1800" dirty="0">
                <a:effectLst/>
                <a:latin typeface="Calibri" panose="020F0502020204030204" pitchFamily="34" charset="0"/>
                <a:ea typeface="Calibri" panose="020F0502020204030204" pitchFamily="34" charset="0"/>
                <a:cs typeface="Calibri" panose="020F0502020204030204" pitchFamily="34" charset="0"/>
              </a:rPr>
              <a:t>als</a:t>
            </a:r>
            <a:r>
              <a:rPr lang="en-US" sz="1800" spc="-5" dirty="0">
                <a:effectLst/>
                <a:latin typeface="Calibri" panose="020F0502020204030204" pitchFamily="34" charset="0"/>
                <a:ea typeface="Calibri" panose="020F0502020204030204" pitchFamily="34" charset="0"/>
                <a:cs typeface="Calibri" panose="020F0502020204030204" pitchFamily="34" charset="0"/>
              </a:rPr>
              <a:t>(</a:t>
            </a:r>
            <a:r>
              <a:rPr lang="en-US" sz="1800" dirty="0">
                <a:effectLst/>
                <a:latin typeface="Calibri" panose="020F0502020204030204" pitchFamily="34" charset="0"/>
                <a:ea typeface="Calibri" panose="020F0502020204030204" pitchFamily="34" charset="0"/>
                <a:cs typeface="Calibri" panose="020F0502020204030204" pitchFamily="34" charset="0"/>
              </a:rPr>
              <a:t>s) </a:t>
            </a:r>
            <a:r>
              <a:rPr lang="en-US" sz="1800" spc="5" dirty="0">
                <a:effectLst/>
                <a:latin typeface="Calibri" panose="020F0502020204030204" pitchFamily="34" charset="0"/>
                <a:ea typeface="Calibri" panose="020F0502020204030204" pitchFamily="34" charset="0"/>
                <a:cs typeface="Calibri" panose="020F0502020204030204" pitchFamily="34" charset="0"/>
              </a:rPr>
              <a:t>t</a:t>
            </a:r>
            <a:r>
              <a:rPr lang="en-US" sz="1800" dirty="0">
                <a:effectLst/>
                <a:latin typeface="Calibri" panose="020F0502020204030204" pitchFamily="34" charset="0"/>
                <a:ea typeface="Calibri" panose="020F0502020204030204" pitchFamily="34" charset="0"/>
                <a:cs typeface="Calibri" panose="020F0502020204030204" pitchFamily="34" charset="0"/>
              </a:rPr>
              <a:t>o</a:t>
            </a:r>
            <a:r>
              <a:rPr lang="en-US" sz="1800" spc="-10" dirty="0">
                <a:effectLst/>
                <a:latin typeface="Calibri" panose="020F0502020204030204" pitchFamily="34" charset="0"/>
                <a:ea typeface="Calibri" panose="020F0502020204030204" pitchFamily="34" charset="0"/>
                <a:cs typeface="Calibri" panose="020F0502020204030204" pitchFamily="34" charset="0"/>
              </a:rPr>
              <a:t> </a:t>
            </a:r>
            <a:r>
              <a:rPr lang="en-US" sz="1800" spc="5" dirty="0">
                <a:effectLst/>
                <a:latin typeface="Calibri" panose="020F0502020204030204" pitchFamily="34" charset="0"/>
                <a:ea typeface="Calibri" panose="020F0502020204030204" pitchFamily="34" charset="0"/>
                <a:cs typeface="Calibri" panose="020F0502020204030204" pitchFamily="34" charset="0"/>
              </a:rPr>
              <a:t>f</a:t>
            </a:r>
            <a:r>
              <a:rPr lang="en-US" sz="1800" dirty="0">
                <a:effectLst/>
                <a:latin typeface="Calibri" panose="020F0502020204030204" pitchFamily="34" charset="0"/>
                <a:ea typeface="Calibri" panose="020F0502020204030204" pitchFamily="34" charset="0"/>
                <a:cs typeface="Calibri" panose="020F0502020204030204" pitchFamily="34" charset="0"/>
              </a:rPr>
              <a:t>aci</a:t>
            </a:r>
            <a:r>
              <a:rPr lang="en-US" sz="1800" spc="-15" dirty="0">
                <a:effectLst/>
                <a:latin typeface="Calibri" panose="020F0502020204030204" pitchFamily="34" charset="0"/>
                <a:ea typeface="Calibri" panose="020F0502020204030204" pitchFamily="34" charset="0"/>
                <a:cs typeface="Calibri" panose="020F0502020204030204" pitchFamily="34" charset="0"/>
              </a:rPr>
              <a:t>l</a:t>
            </a:r>
            <a:r>
              <a:rPr lang="en-US" sz="1800" dirty="0">
                <a:effectLst/>
                <a:latin typeface="Calibri" panose="020F0502020204030204" pitchFamily="34" charset="0"/>
                <a:ea typeface="Calibri" panose="020F0502020204030204" pitchFamily="34" charset="0"/>
                <a:cs typeface="Calibri" panose="020F0502020204030204" pitchFamily="34" charset="0"/>
              </a:rPr>
              <a:t>i</a:t>
            </a:r>
            <a:r>
              <a:rPr lang="en-US" sz="1800" spc="5" dirty="0">
                <a:effectLst/>
                <a:latin typeface="Calibri" panose="020F0502020204030204" pitchFamily="34" charset="0"/>
                <a:ea typeface="Calibri" panose="020F0502020204030204" pitchFamily="34" charset="0"/>
                <a:cs typeface="Calibri" panose="020F0502020204030204" pitchFamily="34" charset="0"/>
              </a:rPr>
              <a:t>t</a:t>
            </a:r>
            <a:r>
              <a:rPr lang="en-US" sz="1800" dirty="0">
                <a:effectLst/>
                <a:latin typeface="Calibri" panose="020F0502020204030204" pitchFamily="34" charset="0"/>
                <a:ea typeface="Calibri" panose="020F0502020204030204" pitchFamily="34" charset="0"/>
                <a:cs typeface="Calibri" panose="020F0502020204030204" pitchFamily="34" charset="0"/>
              </a:rPr>
              <a:t>a</a:t>
            </a:r>
            <a:r>
              <a:rPr lang="en-US" sz="1800" spc="5" dirty="0">
                <a:effectLst/>
                <a:latin typeface="Calibri" panose="020F0502020204030204" pitchFamily="34" charset="0"/>
                <a:ea typeface="Calibri" panose="020F0502020204030204" pitchFamily="34" charset="0"/>
                <a:cs typeface="Calibri" panose="020F0502020204030204" pitchFamily="34" charset="0"/>
              </a:rPr>
              <a:t>t</a:t>
            </a:r>
            <a:r>
              <a:rPr lang="en-US" sz="1800" dirty="0">
                <a:effectLst/>
                <a:latin typeface="Calibri" panose="020F0502020204030204" pitchFamily="34" charset="0"/>
                <a:ea typeface="Calibri" panose="020F0502020204030204" pitchFamily="34" charset="0"/>
                <a:cs typeface="Calibri" panose="020F0502020204030204" pitchFamily="34" charset="0"/>
              </a:rPr>
              <a:t>e</a:t>
            </a:r>
            <a:r>
              <a:rPr lang="en-US" sz="1800" spc="-2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a:t>
            </a:r>
            <a:r>
              <a:rPr lang="en-US" sz="1800" spc="5" dirty="0">
                <a:effectLst/>
                <a:latin typeface="Calibri" panose="020F0502020204030204" pitchFamily="34" charset="0"/>
                <a:ea typeface="Calibri" panose="020F0502020204030204" pitchFamily="34" charset="0"/>
                <a:cs typeface="Calibri" panose="020F0502020204030204" pitchFamily="34" charset="0"/>
              </a:rPr>
              <a:t>d</a:t>
            </a:r>
            <a:r>
              <a:rPr lang="en-US" sz="1800" dirty="0">
                <a:effectLst/>
                <a:latin typeface="Calibri" panose="020F0502020204030204" pitchFamily="34" charset="0"/>
                <a:ea typeface="Calibri" panose="020F0502020204030204" pitchFamily="34" charset="0"/>
                <a:cs typeface="Calibri" panose="020F0502020204030204" pitchFamily="34" charset="0"/>
              </a:rPr>
              <a:t>miss</a:t>
            </a:r>
            <a:r>
              <a:rPr lang="en-US" sz="1800" spc="-10" dirty="0">
                <a:effectLst/>
                <a:latin typeface="Calibri" panose="020F0502020204030204" pitchFamily="34" charset="0"/>
                <a:ea typeface="Calibri" panose="020F0502020204030204" pitchFamily="34" charset="0"/>
                <a:cs typeface="Calibri" panose="020F0502020204030204" pitchFamily="34" charset="0"/>
              </a:rPr>
              <a:t>i</a:t>
            </a:r>
            <a:r>
              <a:rPr lang="en-US" sz="1800" dirty="0">
                <a:effectLst/>
                <a:latin typeface="Calibri" panose="020F0502020204030204" pitchFamily="34" charset="0"/>
                <a:ea typeface="Calibri" panose="020F0502020204030204" pitchFamily="34" charset="0"/>
                <a:cs typeface="Calibri" panose="020F0502020204030204" pitchFamily="34" charset="0"/>
              </a:rPr>
              <a:t>on</a:t>
            </a:r>
            <a:r>
              <a:rPr lang="en-US" sz="1800" spc="10" dirty="0">
                <a:effectLst/>
                <a:latin typeface="Calibri" panose="020F0502020204030204" pitchFamily="34" charset="0"/>
                <a:ea typeface="Calibri" panose="020F0502020204030204" pitchFamily="34" charset="0"/>
                <a:cs typeface="Calibri" panose="020F0502020204030204" pitchFamily="34" charset="0"/>
              </a:rPr>
              <a:t> </a:t>
            </a:r>
            <a:r>
              <a:rPr lang="en-US" sz="1800" spc="-10" dirty="0">
                <a:effectLst/>
                <a:latin typeface="Calibri" panose="020F0502020204030204" pitchFamily="34" charset="0"/>
                <a:ea typeface="Calibri" panose="020F0502020204030204" pitchFamily="34" charset="0"/>
                <a:cs typeface="Calibri" panose="020F0502020204030204" pitchFamily="34" charset="0"/>
              </a:rPr>
              <a:t>i</a:t>
            </a:r>
            <a:r>
              <a:rPr lang="en-US" sz="1800" spc="5" dirty="0">
                <a:effectLst/>
                <a:latin typeface="Calibri" panose="020F0502020204030204" pitchFamily="34" charset="0"/>
                <a:ea typeface="Calibri" panose="020F0502020204030204" pitchFamily="34" charset="0"/>
                <a:cs typeface="Calibri" panose="020F0502020204030204" pitchFamily="34" charset="0"/>
              </a:rPr>
              <a:t>n</a:t>
            </a:r>
            <a:r>
              <a:rPr lang="en-US" sz="1800" spc="-5" dirty="0">
                <a:effectLst/>
                <a:latin typeface="Calibri" panose="020F0502020204030204" pitchFamily="34" charset="0"/>
                <a:ea typeface="Calibri" panose="020F0502020204030204" pitchFamily="34" charset="0"/>
                <a:cs typeface="Calibri" panose="020F0502020204030204" pitchFamily="34" charset="0"/>
              </a:rPr>
              <a:t>t</a:t>
            </a:r>
            <a:r>
              <a:rPr lang="en-US" sz="1800" dirty="0">
                <a:effectLst/>
                <a:latin typeface="Calibri" panose="020F0502020204030204" pitchFamily="34" charset="0"/>
                <a:ea typeface="Calibri" panose="020F0502020204030204" pitchFamily="34" charset="0"/>
                <a:cs typeface="Calibri" panose="020F0502020204030204" pitchFamily="34" charset="0"/>
              </a:rPr>
              <a:t>o</a:t>
            </a:r>
            <a:r>
              <a:rPr lang="en-US" sz="1800" spc="-10" dirty="0">
                <a:effectLst/>
                <a:latin typeface="Calibri" panose="020F0502020204030204" pitchFamily="34" charset="0"/>
                <a:ea typeface="Calibri" panose="020F0502020204030204" pitchFamily="34" charset="0"/>
                <a:cs typeface="Calibri" panose="020F0502020204030204" pitchFamily="34" charset="0"/>
              </a:rPr>
              <a:t> </a:t>
            </a:r>
            <a:r>
              <a:rPr lang="en-US" sz="1800" spc="5" dirty="0">
                <a:effectLst/>
                <a:latin typeface="Calibri" panose="020F0502020204030204" pitchFamily="34" charset="0"/>
                <a:ea typeface="Calibri" panose="020F0502020204030204" pitchFamily="34" charset="0"/>
                <a:cs typeface="Calibri" panose="020F0502020204030204" pitchFamily="34" charset="0"/>
              </a:rPr>
              <a:t>th</a:t>
            </a:r>
            <a:r>
              <a:rPr lang="en-US" sz="1800" dirty="0">
                <a:effectLst/>
                <a:latin typeface="Calibri" panose="020F0502020204030204" pitchFamily="34" charset="0"/>
                <a:ea typeface="Calibri" panose="020F0502020204030204" pitchFamily="34" charset="0"/>
                <a:cs typeface="Calibri" panose="020F0502020204030204" pitchFamily="34" charset="0"/>
              </a:rPr>
              <a:t>e</a:t>
            </a:r>
            <a:r>
              <a:rPr lang="en-US" sz="1800" spc="-2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sa</a:t>
            </a:r>
            <a:r>
              <a:rPr lang="en-US" sz="1800" spc="5" dirty="0">
                <a:effectLst/>
                <a:latin typeface="Calibri" panose="020F0502020204030204" pitchFamily="34" charset="0"/>
                <a:ea typeface="Calibri" panose="020F0502020204030204" pitchFamily="34" charset="0"/>
                <a:cs typeface="Calibri" panose="020F0502020204030204" pitchFamily="34" charset="0"/>
              </a:rPr>
              <a:t>f</a:t>
            </a:r>
            <a:r>
              <a:rPr lang="en-US" sz="1800" dirty="0">
                <a:effectLst/>
                <a:latin typeface="Calibri" panose="020F0502020204030204" pitchFamily="34" charset="0"/>
                <a:ea typeface="Calibri" panose="020F0502020204030204" pitchFamily="34" charset="0"/>
                <a:cs typeface="Calibri" panose="020F0502020204030204" pitchFamily="34" charset="0"/>
              </a:rPr>
              <a:t>e</a:t>
            </a:r>
            <a:r>
              <a:rPr lang="en-US" sz="1800" spc="-10" dirty="0">
                <a:effectLst/>
                <a:latin typeface="Calibri" panose="020F0502020204030204" pitchFamily="34" charset="0"/>
                <a:ea typeface="Calibri" panose="020F0502020204030204" pitchFamily="34" charset="0"/>
                <a:cs typeface="Calibri" panose="020F0502020204030204" pitchFamily="34" charset="0"/>
              </a:rPr>
              <a:t> </a:t>
            </a:r>
            <a:r>
              <a:rPr lang="en-US" sz="1800" spc="5" dirty="0">
                <a:effectLst/>
                <a:latin typeface="Calibri" panose="020F0502020204030204" pitchFamily="34" charset="0"/>
                <a:ea typeface="Calibri" panose="020F0502020204030204" pitchFamily="34" charset="0"/>
                <a:cs typeface="Calibri" panose="020F0502020204030204" pitchFamily="34" charset="0"/>
              </a:rPr>
              <a:t>d</a:t>
            </a:r>
            <a:r>
              <a:rPr lang="en-US" sz="1800" spc="-5" dirty="0">
                <a:effectLst/>
                <a:latin typeface="Calibri" panose="020F0502020204030204" pitchFamily="34" charset="0"/>
                <a:ea typeface="Calibri" panose="020F0502020204030204" pitchFamily="34" charset="0"/>
                <a:cs typeface="Calibri" panose="020F0502020204030204" pitchFamily="34" charset="0"/>
              </a:rPr>
              <a:t>w</a:t>
            </a:r>
            <a:r>
              <a:rPr lang="en-US" sz="1800" dirty="0">
                <a:effectLst/>
                <a:latin typeface="Calibri" panose="020F0502020204030204" pitchFamily="34" charset="0"/>
                <a:ea typeface="Calibri" panose="020F0502020204030204" pitchFamily="34" charset="0"/>
                <a:cs typeface="Calibri" panose="020F0502020204030204" pitchFamily="34" charset="0"/>
              </a:rPr>
              <a:t>elli</a:t>
            </a:r>
            <a:r>
              <a:rPr lang="en-US" sz="1800" spc="10" dirty="0">
                <a:effectLst/>
                <a:latin typeface="Calibri" panose="020F0502020204030204" pitchFamily="34" charset="0"/>
                <a:ea typeface="Calibri" panose="020F0502020204030204" pitchFamily="34" charset="0"/>
                <a:cs typeface="Calibri" panose="020F0502020204030204" pitchFamily="34" charset="0"/>
              </a:rPr>
              <a:t>n</a:t>
            </a:r>
            <a:r>
              <a:rPr lang="en-US" sz="1800" dirty="0">
                <a:effectLst/>
                <a:latin typeface="Calibri" panose="020F0502020204030204" pitchFamily="34" charset="0"/>
                <a:ea typeface="Calibri" panose="020F0502020204030204" pitchFamily="34" charset="0"/>
                <a:cs typeface="Calibri" panose="020F0502020204030204" pitchFamily="34" charset="0"/>
              </a:rPr>
              <a:t>g. A</a:t>
            </a:r>
            <a:r>
              <a:rPr lang="en-US" sz="1800" spc="5" dirty="0">
                <a:effectLst/>
                <a:latin typeface="Calibri" panose="020F0502020204030204" pitchFamily="34" charset="0"/>
                <a:ea typeface="Calibri" panose="020F0502020204030204" pitchFamily="34" charset="0"/>
                <a:cs typeface="Calibri" panose="020F0502020204030204" pitchFamily="34" charset="0"/>
              </a:rPr>
              <a:t>d</a:t>
            </a:r>
            <a:r>
              <a:rPr lang="en-US" sz="1800" dirty="0">
                <a:effectLst/>
                <a:latin typeface="Calibri" panose="020F0502020204030204" pitchFamily="34" charset="0"/>
                <a:ea typeface="Calibri" panose="020F0502020204030204" pitchFamily="34" charset="0"/>
                <a:cs typeface="Calibri" panose="020F0502020204030204" pitchFamily="34" charset="0"/>
              </a:rPr>
              <a:t>mission </a:t>
            </a:r>
            <a:r>
              <a:rPr lang="en-US" sz="1800" spc="5" dirty="0">
                <a:effectLst/>
                <a:latin typeface="Calibri" panose="020F0502020204030204" pitchFamily="34" charset="0"/>
                <a:ea typeface="Calibri" panose="020F0502020204030204" pitchFamily="34" charset="0"/>
                <a:cs typeface="Calibri" panose="020F0502020204030204" pitchFamily="34" charset="0"/>
              </a:rPr>
              <a:t>t</a:t>
            </a:r>
            <a:r>
              <a:rPr lang="en-US" sz="1800" dirty="0">
                <a:effectLst/>
                <a:latin typeface="Calibri" panose="020F0502020204030204" pitchFamily="34" charset="0"/>
                <a:ea typeface="Calibri" panose="020F0502020204030204" pitchFamily="34" charset="0"/>
                <a:cs typeface="Calibri" panose="020F0502020204030204" pitchFamily="34" charset="0"/>
              </a:rPr>
              <a:t>o</a:t>
            </a:r>
            <a:r>
              <a:rPr lang="en-US" sz="1800" spc="-10" dirty="0">
                <a:effectLst/>
                <a:latin typeface="Calibri" panose="020F0502020204030204" pitchFamily="34" charset="0"/>
                <a:ea typeface="Calibri" panose="020F0502020204030204" pitchFamily="34" charset="0"/>
                <a:cs typeface="Calibri" panose="020F0502020204030204" pitchFamily="34" charset="0"/>
              </a:rPr>
              <a:t> </a:t>
            </a:r>
            <a:r>
              <a:rPr lang="en-US" sz="1800" spc="-5" dirty="0">
                <a:effectLst/>
                <a:latin typeface="Calibri" panose="020F0502020204030204" pitchFamily="34" charset="0"/>
                <a:ea typeface="Calibri" panose="020F0502020204030204" pitchFamily="34" charset="0"/>
                <a:cs typeface="Calibri" panose="020F0502020204030204" pitchFamily="34" charset="0"/>
              </a:rPr>
              <a:t>t</a:t>
            </a:r>
            <a:r>
              <a:rPr lang="en-US" sz="1800" spc="5" dirty="0">
                <a:effectLst/>
                <a:latin typeface="Calibri" panose="020F0502020204030204" pitchFamily="34" charset="0"/>
                <a:ea typeface="Calibri" panose="020F0502020204030204" pitchFamily="34" charset="0"/>
                <a:cs typeface="Calibri" panose="020F0502020204030204" pitchFamily="34" charset="0"/>
              </a:rPr>
              <a:t>h</a:t>
            </a:r>
            <a:r>
              <a:rPr lang="en-US" sz="1800" dirty="0">
                <a:effectLst/>
                <a:latin typeface="Calibri" panose="020F0502020204030204" pitchFamily="34" charset="0"/>
                <a:ea typeface="Calibri" panose="020F0502020204030204" pitchFamily="34" charset="0"/>
                <a:cs typeface="Calibri" panose="020F0502020204030204" pitchFamily="34" charset="0"/>
              </a:rPr>
              <a:t>e</a:t>
            </a:r>
            <a:r>
              <a:rPr lang="en-US" sz="1800" spc="-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s</a:t>
            </a:r>
            <a:r>
              <a:rPr lang="en-US" sz="1800" spc="-10" dirty="0">
                <a:effectLst/>
                <a:latin typeface="Calibri" panose="020F0502020204030204" pitchFamily="34" charset="0"/>
                <a:ea typeface="Calibri" panose="020F0502020204030204" pitchFamily="34" charset="0"/>
                <a:cs typeface="Calibri" panose="020F0502020204030204" pitchFamily="34" charset="0"/>
              </a:rPr>
              <a:t>a</a:t>
            </a:r>
            <a:r>
              <a:rPr lang="en-US" sz="1800" spc="5" dirty="0">
                <a:effectLst/>
                <a:latin typeface="Calibri" panose="020F0502020204030204" pitchFamily="34" charset="0"/>
                <a:ea typeface="Calibri" panose="020F0502020204030204" pitchFamily="34" charset="0"/>
                <a:cs typeface="Calibri" panose="020F0502020204030204" pitchFamily="34" charset="0"/>
              </a:rPr>
              <a:t>f</a:t>
            </a:r>
            <a:r>
              <a:rPr lang="en-US" sz="1800" dirty="0">
                <a:effectLst/>
                <a:latin typeface="Calibri" panose="020F0502020204030204" pitchFamily="34" charset="0"/>
                <a:ea typeface="Calibri" panose="020F0502020204030204" pitchFamily="34" charset="0"/>
                <a:cs typeface="Calibri" panose="020F0502020204030204" pitchFamily="34" charset="0"/>
              </a:rPr>
              <a:t>e</a:t>
            </a:r>
            <a:r>
              <a:rPr lang="en-US" sz="1800" spc="-10" dirty="0">
                <a:effectLst/>
                <a:latin typeface="Calibri" panose="020F0502020204030204" pitchFamily="34" charset="0"/>
                <a:ea typeface="Calibri" panose="020F0502020204030204" pitchFamily="34" charset="0"/>
                <a:cs typeface="Calibri" panose="020F0502020204030204" pitchFamily="34" charset="0"/>
              </a:rPr>
              <a:t> </a:t>
            </a:r>
            <a:r>
              <a:rPr lang="en-US" sz="1800" spc="-5" dirty="0">
                <a:effectLst/>
                <a:latin typeface="Calibri" panose="020F0502020204030204" pitchFamily="34" charset="0"/>
                <a:ea typeface="Calibri" panose="020F0502020204030204" pitchFamily="34" charset="0"/>
                <a:cs typeface="Calibri" panose="020F0502020204030204" pitchFamily="34" charset="0"/>
              </a:rPr>
              <a:t>dw</a:t>
            </a:r>
            <a:r>
              <a:rPr lang="en-US" sz="1800" dirty="0">
                <a:effectLst/>
                <a:latin typeface="Calibri" panose="020F0502020204030204" pitchFamily="34" charset="0"/>
                <a:ea typeface="Calibri" panose="020F0502020204030204" pitchFamily="34" charset="0"/>
                <a:cs typeface="Calibri" panose="020F0502020204030204" pitchFamily="34" charset="0"/>
              </a:rPr>
              <a:t>elli</a:t>
            </a:r>
            <a:r>
              <a:rPr lang="en-US" sz="1800" spc="10" dirty="0">
                <a:effectLst/>
                <a:latin typeface="Calibri" panose="020F0502020204030204" pitchFamily="34" charset="0"/>
                <a:ea typeface="Calibri" panose="020F0502020204030204" pitchFamily="34" charset="0"/>
                <a:cs typeface="Calibri" panose="020F0502020204030204" pitchFamily="34" charset="0"/>
              </a:rPr>
              <a:t>n</a:t>
            </a:r>
            <a:r>
              <a:rPr lang="en-US" sz="1800" dirty="0">
                <a:effectLst/>
                <a:latin typeface="Calibri" panose="020F0502020204030204" pitchFamily="34" charset="0"/>
                <a:ea typeface="Calibri" panose="020F0502020204030204" pitchFamily="34" charset="0"/>
                <a:cs typeface="Calibri" panose="020F0502020204030204" pitchFamily="34" charset="0"/>
              </a:rPr>
              <a:t>g</a:t>
            </a:r>
            <a:r>
              <a:rPr lang="en-US" sz="1800" spc="-1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s</a:t>
            </a:r>
            <a:r>
              <a:rPr lang="en-US" sz="1800" spc="5" dirty="0">
                <a:effectLst/>
                <a:latin typeface="Calibri" panose="020F0502020204030204" pitchFamily="34" charset="0"/>
                <a:ea typeface="Calibri" panose="020F0502020204030204" pitchFamily="34" charset="0"/>
                <a:cs typeface="Calibri" panose="020F0502020204030204" pitchFamily="34" charset="0"/>
              </a:rPr>
              <a:t>t</a:t>
            </a:r>
            <a:r>
              <a:rPr lang="en-US" sz="1800" dirty="0">
                <a:effectLst/>
                <a:latin typeface="Calibri" panose="020F0502020204030204" pitchFamily="34" charset="0"/>
                <a:ea typeface="Calibri" panose="020F0502020204030204" pitchFamily="34" charset="0"/>
                <a:cs typeface="Calibri" panose="020F0502020204030204" pitchFamily="34" charset="0"/>
              </a:rPr>
              <a:t>ric</a:t>
            </a:r>
            <a:r>
              <a:rPr lang="en-US" sz="1800" spc="-5" dirty="0">
                <a:effectLst/>
                <a:latin typeface="Calibri" panose="020F0502020204030204" pitchFamily="34" charset="0"/>
                <a:ea typeface="Calibri" panose="020F0502020204030204" pitchFamily="34" charset="0"/>
                <a:cs typeface="Calibri" panose="020F0502020204030204" pitchFamily="34" charset="0"/>
              </a:rPr>
              <a:t>t</a:t>
            </a:r>
            <a:r>
              <a:rPr lang="en-US" sz="1800" dirty="0">
                <a:effectLst/>
                <a:latin typeface="Calibri" panose="020F0502020204030204" pitchFamily="34" charset="0"/>
                <a:ea typeface="Calibri" panose="020F0502020204030204" pitchFamily="34" charset="0"/>
                <a:cs typeface="Calibri" panose="020F0502020204030204" pitchFamily="34" charset="0"/>
              </a:rPr>
              <a:t>ly</a:t>
            </a:r>
            <a:r>
              <a:rPr lang="en-US" sz="1800" spc="-15" dirty="0">
                <a:effectLst/>
                <a:latin typeface="Calibri" panose="020F0502020204030204" pitchFamily="34" charset="0"/>
                <a:ea typeface="Calibri" panose="020F0502020204030204" pitchFamily="34" charset="0"/>
                <a:cs typeface="Calibri" panose="020F0502020204030204" pitchFamily="34" charset="0"/>
              </a:rPr>
              <a:t> </a:t>
            </a:r>
            <a:r>
              <a:rPr lang="en-US" sz="1800" spc="5" dirty="0">
                <a:effectLst/>
                <a:latin typeface="Calibri" panose="020F0502020204030204" pitchFamily="34" charset="0"/>
                <a:ea typeface="Calibri" panose="020F0502020204030204" pitchFamily="34" charset="0"/>
                <a:cs typeface="Calibri" panose="020F0502020204030204" pitchFamily="34" charset="0"/>
              </a:rPr>
              <a:t>f</a:t>
            </a:r>
            <a:r>
              <a:rPr lang="en-US" sz="1800" dirty="0">
                <a:effectLst/>
                <a:latin typeface="Calibri" panose="020F0502020204030204" pitchFamily="34" charset="0"/>
                <a:ea typeface="Calibri" panose="020F0502020204030204" pitchFamily="34" charset="0"/>
                <a:cs typeface="Calibri" panose="020F0502020204030204" pitchFamily="34" charset="0"/>
              </a:rPr>
              <a:t>ol</a:t>
            </a:r>
            <a:r>
              <a:rPr lang="en-US" sz="1800" spc="-10" dirty="0">
                <a:effectLst/>
                <a:latin typeface="Calibri" panose="020F0502020204030204" pitchFamily="34" charset="0"/>
                <a:ea typeface="Calibri" panose="020F0502020204030204" pitchFamily="34" charset="0"/>
                <a:cs typeface="Calibri" panose="020F0502020204030204" pitchFamily="34" charset="0"/>
              </a:rPr>
              <a:t>l</a:t>
            </a:r>
            <a:r>
              <a:rPr lang="en-US" sz="1800" dirty="0">
                <a:effectLst/>
                <a:latin typeface="Calibri" panose="020F0502020204030204" pitchFamily="34" charset="0"/>
                <a:ea typeface="Calibri" panose="020F0502020204030204" pitchFamily="34" charset="0"/>
                <a:cs typeface="Calibri" panose="020F0502020204030204" pitchFamily="34" charset="0"/>
              </a:rPr>
              <a:t>ows g</a:t>
            </a:r>
            <a:r>
              <a:rPr lang="en-US" sz="1800" spc="5" dirty="0">
                <a:effectLst/>
                <a:latin typeface="Calibri" panose="020F0502020204030204" pitchFamily="34" charset="0"/>
                <a:ea typeface="Calibri" panose="020F0502020204030204" pitchFamily="34" charset="0"/>
                <a:cs typeface="Calibri" panose="020F0502020204030204" pitchFamily="34" charset="0"/>
              </a:rPr>
              <a:t>u</a:t>
            </a:r>
            <a:r>
              <a:rPr lang="en-US" sz="1800" dirty="0">
                <a:effectLst/>
                <a:latin typeface="Calibri" panose="020F0502020204030204" pitchFamily="34" charset="0"/>
                <a:ea typeface="Calibri" panose="020F0502020204030204" pitchFamily="34" charset="0"/>
                <a:cs typeface="Calibri" panose="020F0502020204030204" pitchFamily="34" charset="0"/>
              </a:rPr>
              <a:t>i</a:t>
            </a:r>
            <a:r>
              <a:rPr lang="en-US" sz="1800" spc="5" dirty="0">
                <a:effectLst/>
                <a:latin typeface="Calibri" panose="020F0502020204030204" pitchFamily="34" charset="0"/>
                <a:ea typeface="Calibri" panose="020F0502020204030204" pitchFamily="34" charset="0"/>
                <a:cs typeface="Calibri" panose="020F0502020204030204" pitchFamily="34" charset="0"/>
              </a:rPr>
              <a:t>d</a:t>
            </a:r>
            <a:r>
              <a:rPr lang="en-US" sz="1800" dirty="0">
                <a:effectLst/>
                <a:latin typeface="Calibri" panose="020F0502020204030204" pitchFamily="34" charset="0"/>
                <a:ea typeface="Calibri" panose="020F0502020204030204" pitchFamily="34" charset="0"/>
                <a:cs typeface="Calibri" panose="020F0502020204030204" pitchFamily="34" charset="0"/>
              </a:rPr>
              <a:t>el</a:t>
            </a:r>
            <a:r>
              <a:rPr lang="en-US" sz="1800" spc="-10" dirty="0">
                <a:effectLst/>
                <a:latin typeface="Calibri" panose="020F0502020204030204" pitchFamily="34" charset="0"/>
                <a:ea typeface="Calibri" panose="020F0502020204030204" pitchFamily="34" charset="0"/>
                <a:cs typeface="Calibri" panose="020F0502020204030204" pitchFamily="34" charset="0"/>
              </a:rPr>
              <a:t>i</a:t>
            </a:r>
            <a:r>
              <a:rPr lang="en-US" sz="1800" spc="30" dirty="0">
                <a:effectLst/>
                <a:latin typeface="Calibri" panose="020F0502020204030204" pitchFamily="34" charset="0"/>
                <a:ea typeface="Calibri" panose="020F0502020204030204" pitchFamily="34" charset="0"/>
                <a:cs typeface="Calibri" panose="020F0502020204030204" pitchFamily="34" charset="0"/>
              </a:rPr>
              <a:t>n</a:t>
            </a:r>
            <a:r>
              <a:rPr lang="en-US" sz="1800" dirty="0">
                <a:effectLst/>
                <a:latin typeface="Calibri" panose="020F0502020204030204" pitchFamily="34" charset="0"/>
                <a:ea typeface="Calibri" panose="020F0502020204030204" pitchFamily="34" charset="0"/>
                <a:cs typeface="Calibri" panose="020F0502020204030204" pitchFamily="34" charset="0"/>
              </a:rPr>
              <a:t>es</a:t>
            </a:r>
            <a:r>
              <a:rPr lang="en-US" sz="1800" spc="-1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o</a:t>
            </a:r>
            <a:r>
              <a:rPr lang="en-US" sz="1800" spc="10" dirty="0">
                <a:effectLst/>
                <a:latin typeface="Calibri" panose="020F0502020204030204" pitchFamily="34" charset="0"/>
                <a:ea typeface="Calibri" panose="020F0502020204030204" pitchFamily="34" charset="0"/>
                <a:cs typeface="Calibri" panose="020F0502020204030204" pitchFamily="34" charset="0"/>
              </a:rPr>
              <a:t>u</a:t>
            </a:r>
            <a:r>
              <a:rPr lang="en-US" sz="1800" spc="-5" dirty="0">
                <a:effectLst/>
                <a:latin typeface="Calibri" panose="020F0502020204030204" pitchFamily="34" charset="0"/>
                <a:ea typeface="Calibri" panose="020F0502020204030204" pitchFamily="34" charset="0"/>
                <a:cs typeface="Calibri" panose="020F0502020204030204" pitchFamily="34" charset="0"/>
              </a:rPr>
              <a:t>t</a:t>
            </a:r>
            <a:r>
              <a:rPr lang="en-US" sz="1800" dirty="0">
                <a:effectLst/>
                <a:latin typeface="Calibri" panose="020F0502020204030204" pitchFamily="34" charset="0"/>
                <a:ea typeface="Calibri" panose="020F0502020204030204" pitchFamily="34" charset="0"/>
                <a:cs typeface="Calibri" panose="020F0502020204030204" pitchFamily="34" charset="0"/>
              </a:rPr>
              <a:t>li</a:t>
            </a:r>
            <a:r>
              <a:rPr lang="en-US" sz="1800" spc="5" dirty="0">
                <a:effectLst/>
                <a:latin typeface="Calibri" panose="020F0502020204030204" pitchFamily="34" charset="0"/>
                <a:ea typeface="Calibri" panose="020F0502020204030204" pitchFamily="34" charset="0"/>
                <a:cs typeface="Calibri" panose="020F0502020204030204" pitchFamily="34" charset="0"/>
              </a:rPr>
              <a:t>n</a:t>
            </a:r>
            <a:r>
              <a:rPr lang="en-US" sz="1800" spc="-10" dirty="0">
                <a:effectLst/>
                <a:latin typeface="Calibri" panose="020F0502020204030204" pitchFamily="34" charset="0"/>
                <a:ea typeface="Calibri" panose="020F0502020204030204" pitchFamily="34" charset="0"/>
                <a:cs typeface="Calibri" panose="020F0502020204030204" pitchFamily="34" charset="0"/>
              </a:rPr>
              <a:t>e</a:t>
            </a:r>
            <a:r>
              <a:rPr lang="en-US" sz="1800" dirty="0">
                <a:effectLst/>
                <a:latin typeface="Calibri" panose="020F0502020204030204" pitchFamily="34" charset="0"/>
                <a:ea typeface="Calibri" panose="020F0502020204030204" pitchFamily="34" charset="0"/>
                <a:cs typeface="Calibri" panose="020F0502020204030204" pitchFamily="34" charset="0"/>
              </a:rPr>
              <a:t>d </a:t>
            </a:r>
            <a:r>
              <a:rPr lang="en-US" sz="1800" spc="-10" dirty="0">
                <a:effectLst/>
                <a:latin typeface="Calibri" panose="020F0502020204030204" pitchFamily="34" charset="0"/>
                <a:ea typeface="Calibri" panose="020F0502020204030204" pitchFamily="34" charset="0"/>
                <a:cs typeface="Calibri" panose="020F0502020204030204" pitchFamily="34" charset="0"/>
              </a:rPr>
              <a:t>i</a:t>
            </a:r>
            <a:r>
              <a:rPr lang="en-US" sz="1800" dirty="0">
                <a:effectLst/>
                <a:latin typeface="Calibri" panose="020F0502020204030204" pitchFamily="34" charset="0"/>
                <a:ea typeface="Calibri" panose="020F0502020204030204" pitchFamily="34" charset="0"/>
                <a:cs typeface="Calibri" panose="020F0502020204030204" pitchFamily="34" charset="0"/>
              </a:rPr>
              <a:t>n</a:t>
            </a:r>
            <a:r>
              <a:rPr lang="en-US" sz="1800" spc="10" dirty="0">
                <a:effectLst/>
                <a:latin typeface="Calibri" panose="020F0502020204030204" pitchFamily="34" charset="0"/>
                <a:ea typeface="Calibri" panose="020F0502020204030204" pitchFamily="34" charset="0"/>
                <a:cs typeface="Calibri" panose="020F0502020204030204" pitchFamily="34" charset="0"/>
              </a:rPr>
              <a:t> </a:t>
            </a:r>
            <a:r>
              <a:rPr lang="en-US" sz="1800" spc="-10" dirty="0">
                <a:effectLst/>
                <a:latin typeface="Calibri" panose="020F0502020204030204" pitchFamily="34" charset="0"/>
                <a:ea typeface="Calibri" panose="020F0502020204030204" pitchFamily="34" charset="0"/>
                <a:cs typeface="Calibri" panose="020F0502020204030204" pitchFamily="34" charset="0"/>
              </a:rPr>
              <a:t>1</a:t>
            </a:r>
            <a:r>
              <a:rPr lang="en-US" sz="1800" dirty="0">
                <a:effectLst/>
                <a:latin typeface="Calibri" panose="020F0502020204030204" pitchFamily="34" charset="0"/>
                <a:ea typeface="Calibri" panose="020F0502020204030204" pitchFamily="34" charset="0"/>
                <a:cs typeface="Calibri" panose="020F0502020204030204" pitchFamily="34" charset="0"/>
              </a:rPr>
              <a:t>8</a:t>
            </a:r>
            <a:r>
              <a:rPr lang="en-US" sz="1800" spc="-15" dirty="0">
                <a:effectLst/>
                <a:latin typeface="Calibri" panose="020F0502020204030204" pitchFamily="34" charset="0"/>
                <a:ea typeface="Calibri" panose="020F0502020204030204" pitchFamily="34" charset="0"/>
                <a:cs typeface="Calibri" panose="020F0502020204030204" pitchFamily="34" charset="0"/>
              </a:rPr>
              <a:t> </a:t>
            </a:r>
            <a:r>
              <a:rPr lang="en-US" sz="1800" spc="5" dirty="0">
                <a:effectLst/>
                <a:latin typeface="Calibri" panose="020F0502020204030204" pitchFamily="34" charset="0"/>
                <a:ea typeface="Calibri" panose="020F0502020204030204" pitchFamily="34" charset="0"/>
                <a:cs typeface="Calibri" panose="020F0502020204030204" pitchFamily="34" charset="0"/>
              </a:rPr>
              <a:t>N</a:t>
            </a:r>
            <a:r>
              <a:rPr lang="en-US" sz="1800" dirty="0">
                <a:effectLst/>
                <a:latin typeface="Calibri" panose="020F0502020204030204" pitchFamily="34" charset="0"/>
                <a:ea typeface="Calibri" panose="020F0502020204030204" pitchFamily="34" charset="0"/>
                <a:cs typeface="Calibri" panose="020F0502020204030204" pitchFamily="34" charset="0"/>
              </a:rPr>
              <a:t>YC</a:t>
            </a:r>
            <a:r>
              <a:rPr lang="en-US" sz="1800" spc="-5" dirty="0">
                <a:effectLst/>
                <a:latin typeface="Calibri" panose="020F0502020204030204" pitchFamily="34" charset="0"/>
                <a:ea typeface="Calibri" panose="020F0502020204030204" pitchFamily="34" charset="0"/>
                <a:cs typeface="Calibri" panose="020F0502020204030204" pitchFamily="34" charset="0"/>
              </a:rPr>
              <a:t>R</a:t>
            </a:r>
            <a:r>
              <a:rPr lang="en-US" sz="1800" dirty="0">
                <a:effectLst/>
                <a:latin typeface="Calibri" panose="020F0502020204030204" pitchFamily="34" charset="0"/>
                <a:ea typeface="Calibri" panose="020F0502020204030204" pitchFamily="34" charset="0"/>
                <a:cs typeface="Calibri" panose="020F0502020204030204" pitchFamily="34" charset="0"/>
              </a:rPr>
              <a:t>R</a:t>
            </a:r>
            <a:r>
              <a:rPr lang="en-US" sz="1800" spc="-15" dirty="0">
                <a:effectLst/>
                <a:latin typeface="Calibri" panose="020F0502020204030204" pitchFamily="34" charset="0"/>
                <a:ea typeface="Calibri" panose="020F0502020204030204" pitchFamily="34" charset="0"/>
                <a:cs typeface="Calibri" panose="020F0502020204030204" pitchFamily="34" charset="0"/>
              </a:rPr>
              <a:t> </a:t>
            </a:r>
            <a:r>
              <a:rPr lang="en-US" sz="1800" spc="5" dirty="0">
                <a:effectLst/>
                <a:latin typeface="Calibri" panose="020F0502020204030204" pitchFamily="34" charset="0"/>
                <a:ea typeface="Calibri" panose="020F0502020204030204" pitchFamily="34" charset="0"/>
                <a:cs typeface="Calibri" panose="020F0502020204030204" pitchFamily="34" charset="0"/>
              </a:rPr>
              <a:t>P</a:t>
            </a:r>
            <a:r>
              <a:rPr lang="en-US" sz="1800" dirty="0">
                <a:effectLst/>
                <a:latin typeface="Calibri" panose="020F0502020204030204" pitchFamily="34" charset="0"/>
                <a:ea typeface="Calibri" panose="020F0502020204030204" pitchFamily="34" charset="0"/>
                <a:cs typeface="Calibri" panose="020F0502020204030204" pitchFamily="34" charset="0"/>
              </a:rPr>
              <a:t>art</a:t>
            </a:r>
            <a:r>
              <a:rPr lang="en-US" sz="1800" spc="-2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4</a:t>
            </a:r>
            <a:r>
              <a:rPr lang="en-US" sz="1800" spc="-5" dirty="0">
                <a:effectLst/>
                <a:latin typeface="Calibri" panose="020F0502020204030204" pitchFamily="34" charset="0"/>
                <a:ea typeface="Calibri" panose="020F0502020204030204" pitchFamily="34" charset="0"/>
                <a:cs typeface="Calibri" panose="020F0502020204030204" pitchFamily="34" charset="0"/>
              </a:rPr>
              <a:t>5</a:t>
            </a:r>
            <a:r>
              <a:rPr lang="en-US" sz="1800" dirty="0">
                <a:effectLst/>
                <a:latin typeface="Calibri" panose="020F0502020204030204" pitchFamily="34" charset="0"/>
                <a:ea typeface="Calibri" panose="020F0502020204030204" pitchFamily="34" charset="0"/>
                <a:cs typeface="Calibri" panose="020F0502020204030204" pitchFamily="34" charset="0"/>
              </a:rPr>
              <a:t>5,</a:t>
            </a:r>
            <a:r>
              <a:rPr lang="en-US" sz="1800" spc="-10" dirty="0">
                <a:effectLst/>
                <a:latin typeface="Calibri" panose="020F0502020204030204" pitchFamily="34" charset="0"/>
                <a:ea typeface="Calibri" panose="020F0502020204030204" pitchFamily="34" charset="0"/>
                <a:cs typeface="Calibri" panose="020F0502020204030204" pitchFamily="34" charset="0"/>
              </a:rPr>
              <a:t> S</a:t>
            </a:r>
            <a:r>
              <a:rPr lang="en-US" sz="1800" spc="5" dirty="0">
                <a:effectLst/>
                <a:latin typeface="Calibri" panose="020F0502020204030204" pitchFamily="34" charset="0"/>
                <a:ea typeface="Calibri" panose="020F0502020204030204" pitchFamily="34" charset="0"/>
                <a:cs typeface="Calibri" panose="020F0502020204030204" pitchFamily="34" charset="0"/>
              </a:rPr>
              <a:t>t</a:t>
            </a:r>
            <a:r>
              <a:rPr lang="en-US" sz="1800" dirty="0">
                <a:effectLst/>
                <a:latin typeface="Calibri" panose="020F0502020204030204" pitchFamily="34" charset="0"/>
                <a:ea typeface="Calibri" panose="020F0502020204030204" pitchFamily="34" charset="0"/>
                <a:cs typeface="Calibri" panose="020F0502020204030204" pitchFamily="34" charset="0"/>
              </a:rPr>
              <a:t>a</a:t>
            </a:r>
            <a:r>
              <a:rPr lang="en-US" sz="1800" spc="-5" dirty="0">
                <a:effectLst/>
                <a:latin typeface="Calibri" panose="020F0502020204030204" pitchFamily="34" charset="0"/>
                <a:ea typeface="Calibri" panose="020F0502020204030204" pitchFamily="34" charset="0"/>
                <a:cs typeface="Calibri" panose="020F0502020204030204" pitchFamily="34" charset="0"/>
              </a:rPr>
              <a:t>n</a:t>
            </a:r>
            <a:r>
              <a:rPr lang="en-US" sz="1800" spc="5" dirty="0">
                <a:effectLst/>
                <a:latin typeface="Calibri" panose="020F0502020204030204" pitchFamily="34" charset="0"/>
                <a:ea typeface="Calibri" panose="020F0502020204030204" pitchFamily="34" charset="0"/>
                <a:cs typeface="Calibri" panose="020F0502020204030204" pitchFamily="34" charset="0"/>
              </a:rPr>
              <a:t>d</a:t>
            </a:r>
            <a:r>
              <a:rPr lang="en-US" sz="1800" dirty="0">
                <a:effectLst/>
                <a:latin typeface="Calibri" panose="020F0502020204030204" pitchFamily="34" charset="0"/>
                <a:ea typeface="Calibri" panose="020F0502020204030204" pitchFamily="34" charset="0"/>
                <a:cs typeface="Calibri" panose="020F0502020204030204" pitchFamily="34" charset="0"/>
              </a:rPr>
              <a:t>a</a:t>
            </a:r>
            <a:r>
              <a:rPr lang="en-US" sz="1800" spc="-10" dirty="0">
                <a:effectLst/>
                <a:latin typeface="Calibri" panose="020F0502020204030204" pitchFamily="34" charset="0"/>
                <a:ea typeface="Calibri" panose="020F0502020204030204" pitchFamily="34" charset="0"/>
                <a:cs typeface="Calibri" panose="020F0502020204030204" pitchFamily="34" charset="0"/>
              </a:rPr>
              <a:t>r</a:t>
            </a:r>
            <a:r>
              <a:rPr lang="en-US" sz="1800" spc="5" dirty="0">
                <a:effectLst/>
                <a:latin typeface="Calibri" panose="020F0502020204030204" pitchFamily="34" charset="0"/>
                <a:ea typeface="Calibri" panose="020F0502020204030204" pitchFamily="34" charset="0"/>
                <a:cs typeface="Calibri" panose="020F0502020204030204" pitchFamily="34" charset="0"/>
              </a:rPr>
              <a:t>d</a:t>
            </a:r>
            <a:r>
              <a:rPr lang="en-US" sz="1800" dirty="0">
                <a:effectLst/>
                <a:latin typeface="Calibri" panose="020F0502020204030204" pitchFamily="34" charset="0"/>
                <a:ea typeface="Calibri" panose="020F0502020204030204" pitchFamily="34" charset="0"/>
                <a:cs typeface="Calibri" panose="020F0502020204030204" pitchFamily="34" charset="0"/>
              </a:rPr>
              <a:t>s </a:t>
            </a:r>
            <a:r>
              <a:rPr lang="en-US" sz="1800" spc="5" dirty="0">
                <a:effectLst/>
                <a:latin typeface="Calibri" panose="020F0502020204030204" pitchFamily="34" charset="0"/>
                <a:ea typeface="Calibri" panose="020F0502020204030204" pitchFamily="34" charset="0"/>
                <a:cs typeface="Calibri" panose="020F0502020204030204" pitchFamily="34" charset="0"/>
              </a:rPr>
              <a:t>f</a:t>
            </a:r>
            <a:r>
              <a:rPr lang="en-US" sz="1800" dirty="0">
                <a:effectLst/>
                <a:latin typeface="Calibri" panose="020F0502020204030204" pitchFamily="34" charset="0"/>
                <a:ea typeface="Calibri" panose="020F0502020204030204" pitchFamily="34" charset="0"/>
                <a:cs typeface="Calibri" panose="020F0502020204030204" pitchFamily="34" charset="0"/>
              </a:rPr>
              <a:t>or</a:t>
            </a:r>
            <a:r>
              <a:rPr lang="en-US" sz="1800" spc="-15" dirty="0">
                <a:effectLst/>
                <a:latin typeface="Calibri" panose="020F0502020204030204" pitchFamily="34" charset="0"/>
                <a:ea typeface="Calibri" panose="020F0502020204030204" pitchFamily="34" charset="0"/>
                <a:cs typeface="Calibri" panose="020F0502020204030204" pitchFamily="34" charset="0"/>
              </a:rPr>
              <a:t> </a:t>
            </a:r>
            <a:r>
              <a:rPr lang="en-US" sz="1800" spc="5" dirty="0">
                <a:effectLst/>
                <a:latin typeface="Calibri" panose="020F0502020204030204" pitchFamily="34" charset="0"/>
                <a:ea typeface="Calibri" panose="020F0502020204030204" pitchFamily="34" charset="0"/>
                <a:cs typeface="Calibri" panose="020F0502020204030204" pitchFamily="34" charset="0"/>
              </a:rPr>
              <a:t>D</a:t>
            </a:r>
            <a:r>
              <a:rPr lang="en-US" sz="1800" dirty="0">
                <a:effectLst/>
                <a:latin typeface="Calibri" panose="020F0502020204030204" pitchFamily="34" charset="0"/>
                <a:ea typeface="Calibri" panose="020F0502020204030204" pitchFamily="34" charset="0"/>
                <a:cs typeface="Calibri" panose="020F0502020204030204" pitchFamily="34" charset="0"/>
              </a:rPr>
              <a:t>o</a:t>
            </a:r>
            <a:r>
              <a:rPr lang="en-US" sz="1800" spc="5" dirty="0">
                <a:effectLst/>
                <a:latin typeface="Calibri" panose="020F0502020204030204" pitchFamily="34" charset="0"/>
                <a:ea typeface="Calibri" panose="020F0502020204030204" pitchFamily="34" charset="0"/>
                <a:cs typeface="Calibri" panose="020F0502020204030204" pitchFamily="34" charset="0"/>
              </a:rPr>
              <a:t>m</a:t>
            </a:r>
            <a:r>
              <a:rPr lang="en-US" sz="1800" dirty="0">
                <a:effectLst/>
                <a:latin typeface="Calibri" panose="020F0502020204030204" pitchFamily="34" charset="0"/>
                <a:ea typeface="Calibri" panose="020F0502020204030204" pitchFamily="34" charset="0"/>
                <a:cs typeface="Calibri" panose="020F0502020204030204" pitchFamily="34" charset="0"/>
              </a:rPr>
              <a:t>e</a:t>
            </a:r>
            <a:r>
              <a:rPr lang="en-US" sz="1800" spc="-10" dirty="0">
                <a:effectLst/>
                <a:latin typeface="Calibri" panose="020F0502020204030204" pitchFamily="34" charset="0"/>
                <a:ea typeface="Calibri" panose="020F0502020204030204" pitchFamily="34" charset="0"/>
                <a:cs typeface="Calibri" panose="020F0502020204030204" pitchFamily="34" charset="0"/>
              </a:rPr>
              <a:t>s</a:t>
            </a:r>
            <a:r>
              <a:rPr lang="en-US" sz="1800" spc="5" dirty="0">
                <a:effectLst/>
                <a:latin typeface="Calibri" panose="020F0502020204030204" pitchFamily="34" charset="0"/>
                <a:ea typeface="Calibri" panose="020F0502020204030204" pitchFamily="34" charset="0"/>
                <a:cs typeface="Calibri" panose="020F0502020204030204" pitchFamily="34" charset="0"/>
              </a:rPr>
              <a:t>t</a:t>
            </a:r>
            <a:r>
              <a:rPr lang="en-US" sz="1800" dirty="0">
                <a:effectLst/>
                <a:latin typeface="Calibri" panose="020F0502020204030204" pitchFamily="34" charset="0"/>
                <a:ea typeface="Calibri" panose="020F0502020204030204" pitchFamily="34" charset="0"/>
                <a:cs typeface="Calibri" panose="020F0502020204030204" pitchFamily="34" charset="0"/>
              </a:rPr>
              <a:t>ic</a:t>
            </a:r>
            <a:r>
              <a:rPr lang="en-US" sz="1800" spc="-1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Vi</a:t>
            </a:r>
            <a:r>
              <a:rPr lang="en-US" sz="1800" spc="-10" dirty="0">
                <a:effectLst/>
                <a:latin typeface="Calibri" panose="020F0502020204030204" pitchFamily="34" charset="0"/>
                <a:ea typeface="Calibri" panose="020F0502020204030204" pitchFamily="34" charset="0"/>
                <a:cs typeface="Calibri" panose="020F0502020204030204" pitchFamily="34" charset="0"/>
              </a:rPr>
              <a:t>o</a:t>
            </a:r>
            <a:r>
              <a:rPr lang="en-US" sz="1800" dirty="0">
                <a:effectLst/>
                <a:latin typeface="Calibri" panose="020F0502020204030204" pitchFamily="34" charset="0"/>
                <a:ea typeface="Calibri" panose="020F0502020204030204" pitchFamily="34" charset="0"/>
                <a:cs typeface="Calibri" panose="020F0502020204030204" pitchFamily="34" charset="0"/>
              </a:rPr>
              <a:t>le</a:t>
            </a:r>
            <a:r>
              <a:rPr lang="en-US" sz="1800" spc="10" dirty="0">
                <a:effectLst/>
                <a:latin typeface="Calibri" panose="020F0502020204030204" pitchFamily="34" charset="0"/>
                <a:ea typeface="Calibri" panose="020F0502020204030204" pitchFamily="34" charset="0"/>
                <a:cs typeface="Calibri" panose="020F0502020204030204" pitchFamily="34" charset="0"/>
              </a:rPr>
              <a:t>n</a:t>
            </a:r>
            <a:r>
              <a:rPr lang="en-US" sz="1800" spc="-5" dirty="0">
                <a:effectLst/>
                <a:latin typeface="Calibri" panose="020F0502020204030204" pitchFamily="34" charset="0"/>
                <a:ea typeface="Calibri" panose="020F0502020204030204" pitchFamily="34" charset="0"/>
                <a:cs typeface="Calibri" panose="020F0502020204030204" pitchFamily="34" charset="0"/>
              </a:rPr>
              <a:t>c</a:t>
            </a:r>
            <a:r>
              <a:rPr lang="en-US" sz="1800" dirty="0">
                <a:effectLst/>
                <a:latin typeface="Calibri" panose="020F0502020204030204" pitchFamily="34" charset="0"/>
                <a:ea typeface="Calibri" panose="020F0502020204030204" pitchFamily="34" charset="0"/>
                <a:cs typeface="Calibri" panose="020F0502020204030204" pitchFamily="34" charset="0"/>
              </a:rPr>
              <a:t>e</a:t>
            </a:r>
            <a:r>
              <a:rPr lang="en-US" sz="1800" spc="-1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S</a:t>
            </a:r>
            <a:r>
              <a:rPr lang="en-US" sz="1800" spc="-5" dirty="0">
                <a:effectLst/>
                <a:latin typeface="Calibri" panose="020F0502020204030204" pitchFamily="34" charset="0"/>
                <a:ea typeface="Calibri" panose="020F0502020204030204" pitchFamily="34" charset="0"/>
                <a:cs typeface="Calibri" panose="020F0502020204030204" pitchFamily="34" charset="0"/>
              </a:rPr>
              <a:t>p</a:t>
            </a:r>
            <a:r>
              <a:rPr lang="en-US" sz="1800" dirty="0">
                <a:effectLst/>
                <a:latin typeface="Calibri" panose="020F0502020204030204" pitchFamily="34" charset="0"/>
                <a:ea typeface="Calibri" panose="020F0502020204030204" pitchFamily="34" charset="0"/>
                <a:cs typeface="Calibri" panose="020F0502020204030204" pitchFamily="34" charset="0"/>
              </a:rPr>
              <a:t>o</a:t>
            </a:r>
            <a:r>
              <a:rPr lang="en-US" sz="1800" spc="10" dirty="0">
                <a:effectLst/>
                <a:latin typeface="Calibri" panose="020F0502020204030204" pitchFamily="34" charset="0"/>
                <a:ea typeface="Calibri" panose="020F0502020204030204" pitchFamily="34" charset="0"/>
                <a:cs typeface="Calibri" panose="020F0502020204030204" pitchFamily="34" charset="0"/>
              </a:rPr>
              <a:t>n</a:t>
            </a:r>
            <a:r>
              <a:rPr lang="en-US" sz="1800" dirty="0">
                <a:effectLst/>
                <a:latin typeface="Calibri" panose="020F0502020204030204" pitchFamily="34" charset="0"/>
                <a:ea typeface="Calibri" panose="020F0502020204030204" pitchFamily="34" charset="0"/>
                <a:cs typeface="Calibri" panose="020F0502020204030204" pitchFamily="34" charset="0"/>
              </a:rPr>
              <a:t>sor</a:t>
            </a:r>
            <a:r>
              <a:rPr lang="en-US" sz="1800" spc="-10" dirty="0">
                <a:effectLst/>
                <a:latin typeface="Calibri" panose="020F0502020204030204" pitchFamily="34" charset="0"/>
                <a:ea typeface="Calibri" panose="020F0502020204030204" pitchFamily="34" charset="0"/>
                <a:cs typeface="Calibri" panose="020F0502020204030204" pitchFamily="34" charset="0"/>
              </a:rPr>
              <a:t>i</a:t>
            </a:r>
            <a:r>
              <a:rPr lang="en-US" sz="1800" spc="5" dirty="0">
                <a:effectLst/>
                <a:latin typeface="Calibri" panose="020F0502020204030204" pitchFamily="34" charset="0"/>
                <a:ea typeface="Calibri" panose="020F0502020204030204" pitchFamily="34" charset="0"/>
                <a:cs typeface="Calibri" panose="020F0502020204030204" pitchFamily="34" charset="0"/>
              </a:rPr>
              <a:t>n</a:t>
            </a:r>
            <a:r>
              <a:rPr lang="en-US" sz="1800" dirty="0">
                <a:effectLst/>
                <a:latin typeface="Calibri" panose="020F0502020204030204" pitchFamily="34" charset="0"/>
                <a:ea typeface="Calibri" panose="020F0502020204030204" pitchFamily="34" charset="0"/>
                <a:cs typeface="Calibri" panose="020F0502020204030204" pitchFamily="34" charset="0"/>
              </a:rPr>
              <a:t>g Ag</a:t>
            </a:r>
            <a:r>
              <a:rPr lang="en-US" sz="1800" spc="-10" dirty="0">
                <a:effectLst/>
                <a:latin typeface="Calibri" panose="020F0502020204030204" pitchFamily="34" charset="0"/>
                <a:ea typeface="Calibri" panose="020F0502020204030204" pitchFamily="34" charset="0"/>
                <a:cs typeface="Calibri" panose="020F0502020204030204" pitchFamily="34" charset="0"/>
              </a:rPr>
              <a:t>e</a:t>
            </a:r>
            <a:r>
              <a:rPr lang="en-US" sz="1800" spc="5" dirty="0">
                <a:effectLst/>
                <a:latin typeface="Calibri" panose="020F0502020204030204" pitchFamily="34" charset="0"/>
                <a:ea typeface="Calibri" panose="020F0502020204030204" pitchFamily="34" charset="0"/>
                <a:cs typeface="Calibri" panose="020F0502020204030204" pitchFamily="34" charset="0"/>
              </a:rPr>
              <a:t>n</a:t>
            </a:r>
            <a:r>
              <a:rPr lang="en-US" sz="1800" spc="-5" dirty="0">
                <a:effectLst/>
                <a:latin typeface="Calibri" panose="020F0502020204030204" pitchFamily="34" charset="0"/>
                <a:ea typeface="Calibri" panose="020F0502020204030204" pitchFamily="34" charset="0"/>
                <a:cs typeface="Calibri" panose="020F0502020204030204" pitchFamily="34" charset="0"/>
              </a:rPr>
              <a:t>c</a:t>
            </a:r>
            <a:r>
              <a:rPr lang="en-US" sz="1800" dirty="0">
                <a:effectLst/>
                <a:latin typeface="Calibri" panose="020F0502020204030204" pitchFamily="34" charset="0"/>
                <a:ea typeface="Calibri" panose="020F0502020204030204" pitchFamily="34" charset="0"/>
                <a:cs typeface="Calibri" panose="020F0502020204030204" pitchFamily="34" charset="0"/>
              </a:rPr>
              <a:t>ies</a:t>
            </a:r>
            <a:r>
              <a:rPr lang="en-US" sz="1800" spc="-2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a:t>
            </a:r>
            <a:r>
              <a:rPr lang="en-US" sz="1800" spc="-5" dirty="0">
                <a:effectLst/>
                <a:latin typeface="Calibri" panose="020F0502020204030204" pitchFamily="34" charset="0"/>
                <a:ea typeface="Calibri" panose="020F0502020204030204" pitchFamily="34" charset="0"/>
                <a:cs typeface="Calibri" panose="020F0502020204030204" pitchFamily="34" charset="0"/>
              </a:rPr>
              <a:t>n</a:t>
            </a:r>
            <a:r>
              <a:rPr lang="en-US" sz="1800" dirty="0">
                <a:effectLst/>
                <a:latin typeface="Calibri" panose="020F0502020204030204" pitchFamily="34" charset="0"/>
                <a:ea typeface="Calibri" panose="020F0502020204030204" pitchFamily="34" charset="0"/>
                <a:cs typeface="Calibri" panose="020F0502020204030204" pitchFamily="34" charset="0"/>
              </a:rPr>
              <a:t>d</a:t>
            </a:r>
            <a:r>
              <a:rPr lang="en-US" sz="1800" spc="10" dirty="0">
                <a:effectLst/>
                <a:latin typeface="Calibri" panose="020F0502020204030204" pitchFamily="34" charset="0"/>
                <a:ea typeface="Calibri" panose="020F0502020204030204" pitchFamily="34" charset="0"/>
                <a:cs typeface="Calibri" panose="020F0502020204030204" pitchFamily="34" charset="0"/>
              </a:rPr>
              <a:t> </a:t>
            </a:r>
            <a:r>
              <a:rPr lang="en-US" sz="1800" spc="-10" dirty="0">
                <a:effectLst/>
                <a:latin typeface="Calibri" panose="020F0502020204030204" pitchFamily="34" charset="0"/>
                <a:ea typeface="Calibri" panose="020F0502020204030204" pitchFamily="34" charset="0"/>
                <a:cs typeface="Calibri" panose="020F0502020204030204" pitchFamily="34" charset="0"/>
              </a:rPr>
              <a:t>S</a:t>
            </a:r>
            <a:r>
              <a:rPr lang="en-US" sz="1800" dirty="0">
                <a:effectLst/>
                <a:latin typeface="Calibri" panose="020F0502020204030204" pitchFamily="34" charset="0"/>
                <a:ea typeface="Calibri" panose="020F0502020204030204" pitchFamily="34" charset="0"/>
                <a:cs typeface="Calibri" panose="020F0502020204030204" pitchFamily="34" charset="0"/>
              </a:rPr>
              <a:t>a</a:t>
            </a:r>
            <a:r>
              <a:rPr lang="en-US" sz="1800" spc="5" dirty="0">
                <a:effectLst/>
                <a:latin typeface="Calibri" panose="020F0502020204030204" pitchFamily="34" charset="0"/>
                <a:ea typeface="Calibri" panose="020F0502020204030204" pitchFamily="34" charset="0"/>
                <a:cs typeface="Calibri" panose="020F0502020204030204" pitchFamily="34" charset="0"/>
              </a:rPr>
              <a:t>f</a:t>
            </a:r>
            <a:r>
              <a:rPr lang="en-US" sz="1800" dirty="0">
                <a:effectLst/>
                <a:latin typeface="Calibri" panose="020F0502020204030204" pitchFamily="34" charset="0"/>
                <a:ea typeface="Calibri" panose="020F0502020204030204" pitchFamily="34" charset="0"/>
                <a:cs typeface="Calibri" panose="020F0502020204030204" pitchFamily="34" charset="0"/>
              </a:rPr>
              <a:t>e</a:t>
            </a:r>
            <a:r>
              <a:rPr lang="en-US" sz="1800" spc="-10" dirty="0">
                <a:effectLst/>
                <a:latin typeface="Calibri" panose="020F0502020204030204" pitchFamily="34" charset="0"/>
                <a:ea typeface="Calibri" panose="020F0502020204030204" pitchFamily="34" charset="0"/>
                <a:cs typeface="Calibri" panose="020F0502020204030204" pitchFamily="34" charset="0"/>
              </a:rPr>
              <a:t> </a:t>
            </a:r>
            <a:r>
              <a:rPr lang="en-US" sz="1800" spc="5" dirty="0">
                <a:effectLst/>
                <a:latin typeface="Calibri" panose="020F0502020204030204" pitchFamily="34" charset="0"/>
                <a:ea typeface="Calibri" panose="020F0502020204030204" pitchFamily="34" charset="0"/>
                <a:cs typeface="Calibri" panose="020F0502020204030204" pitchFamily="34" charset="0"/>
              </a:rPr>
              <a:t>D</a:t>
            </a:r>
            <a:r>
              <a:rPr lang="en-US" sz="1800" spc="-5" dirty="0">
                <a:effectLst/>
                <a:latin typeface="Calibri" panose="020F0502020204030204" pitchFamily="34" charset="0"/>
                <a:ea typeface="Calibri" panose="020F0502020204030204" pitchFamily="34" charset="0"/>
                <a:cs typeface="Calibri" panose="020F0502020204030204" pitchFamily="34" charset="0"/>
              </a:rPr>
              <a:t>w</a:t>
            </a:r>
            <a:r>
              <a:rPr lang="en-US" sz="1800" dirty="0">
                <a:effectLst/>
                <a:latin typeface="Calibri" panose="020F0502020204030204" pitchFamily="34" charset="0"/>
                <a:ea typeface="Calibri" panose="020F0502020204030204" pitchFamily="34" charset="0"/>
                <a:cs typeface="Calibri" panose="020F0502020204030204" pitchFamily="34" charset="0"/>
              </a:rPr>
              <a:t>elli</a:t>
            </a:r>
            <a:r>
              <a:rPr lang="en-US" sz="1800" spc="10" dirty="0">
                <a:effectLst/>
                <a:latin typeface="Calibri" panose="020F0502020204030204" pitchFamily="34" charset="0"/>
                <a:ea typeface="Calibri" panose="020F0502020204030204" pitchFamily="34" charset="0"/>
                <a:cs typeface="Calibri" panose="020F0502020204030204" pitchFamily="34" charset="0"/>
              </a:rPr>
              <a:t>n</a:t>
            </a:r>
            <a:r>
              <a:rPr lang="en-US" sz="1800" dirty="0">
                <a:effectLst/>
                <a:latin typeface="Calibri" panose="020F0502020204030204" pitchFamily="34" charset="0"/>
                <a:ea typeface="Calibri" panose="020F0502020204030204" pitchFamily="34" charset="0"/>
                <a:cs typeface="Calibri" panose="020F0502020204030204" pitchFamily="34" charset="0"/>
              </a:rPr>
              <a:t>gs.</a:t>
            </a:r>
            <a:r>
              <a:rPr lang="en-US" sz="1800" spc="25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T</a:t>
            </a:r>
            <a:r>
              <a:rPr lang="en-US" sz="1800" spc="10" dirty="0">
                <a:effectLst/>
                <a:latin typeface="Calibri" panose="020F0502020204030204" pitchFamily="34" charset="0"/>
                <a:ea typeface="Calibri" panose="020F0502020204030204" pitchFamily="34" charset="0"/>
                <a:cs typeface="Calibri" panose="020F0502020204030204" pitchFamily="34" charset="0"/>
              </a:rPr>
              <a:t>h</a:t>
            </a:r>
            <a:r>
              <a:rPr lang="en-US" sz="1800" dirty="0">
                <a:effectLst/>
                <a:latin typeface="Calibri" panose="020F0502020204030204" pitchFamily="34" charset="0"/>
                <a:ea typeface="Calibri" panose="020F0502020204030204" pitchFamily="34" charset="0"/>
                <a:cs typeface="Calibri" panose="020F0502020204030204" pitchFamily="34" charset="0"/>
              </a:rPr>
              <a:t>is</a:t>
            </a:r>
            <a:r>
              <a:rPr lang="en-US" sz="1800" spc="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is</a:t>
            </a:r>
            <a:r>
              <a:rPr lang="en-US" sz="1800" spc="-1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a:t>
            </a:r>
            <a:r>
              <a:rPr lang="en-US" sz="1800" spc="5" dirty="0">
                <a:effectLst/>
                <a:latin typeface="Calibri" panose="020F0502020204030204" pitchFamily="34" charset="0"/>
                <a:ea typeface="Calibri" panose="020F0502020204030204" pitchFamily="34" charset="0"/>
                <a:cs typeface="Calibri" panose="020F0502020204030204" pitchFamily="34" charset="0"/>
              </a:rPr>
              <a:t> </a:t>
            </a:r>
            <a:r>
              <a:rPr lang="en-US" sz="1800" spc="-15" dirty="0">
                <a:effectLst/>
                <a:latin typeface="Calibri" panose="020F0502020204030204" pitchFamily="34" charset="0"/>
                <a:ea typeface="Calibri" panose="020F0502020204030204" pitchFamily="34" charset="0"/>
                <a:cs typeface="Calibri" panose="020F0502020204030204" pitchFamily="34" charset="0"/>
              </a:rPr>
              <a:t>v</a:t>
            </a:r>
            <a:r>
              <a:rPr lang="en-US" sz="1800" dirty="0">
                <a:effectLst/>
                <a:latin typeface="Calibri" panose="020F0502020204030204" pitchFamily="34" charset="0"/>
                <a:ea typeface="Calibri" panose="020F0502020204030204" pitchFamily="34" charset="0"/>
                <a:cs typeface="Calibri" panose="020F0502020204030204" pitchFamily="34" charset="0"/>
              </a:rPr>
              <a:t>ol</a:t>
            </a:r>
            <a:r>
              <a:rPr lang="en-US" sz="1800" spc="10" dirty="0">
                <a:effectLst/>
                <a:latin typeface="Calibri" panose="020F0502020204030204" pitchFamily="34" charset="0"/>
                <a:ea typeface="Calibri" panose="020F0502020204030204" pitchFamily="34" charset="0"/>
                <a:cs typeface="Calibri" panose="020F0502020204030204" pitchFamily="34" charset="0"/>
              </a:rPr>
              <a:t>u</a:t>
            </a:r>
            <a:r>
              <a:rPr lang="en-US" sz="1800" spc="-5" dirty="0">
                <a:effectLst/>
                <a:latin typeface="Calibri" panose="020F0502020204030204" pitchFamily="34" charset="0"/>
                <a:ea typeface="Calibri" panose="020F0502020204030204" pitchFamily="34" charset="0"/>
                <a:cs typeface="Calibri" panose="020F0502020204030204" pitchFamily="34" charset="0"/>
              </a:rPr>
              <a:t>n</a:t>
            </a:r>
            <a:r>
              <a:rPr lang="en-US" sz="1800" spc="5" dirty="0">
                <a:effectLst/>
                <a:latin typeface="Calibri" panose="020F0502020204030204" pitchFamily="34" charset="0"/>
                <a:ea typeface="Calibri" panose="020F0502020204030204" pitchFamily="34" charset="0"/>
                <a:cs typeface="Calibri" panose="020F0502020204030204" pitchFamily="34" charset="0"/>
              </a:rPr>
              <a:t>t</a:t>
            </a:r>
            <a:r>
              <a:rPr lang="en-US" sz="1800" dirty="0">
                <a:effectLst/>
                <a:latin typeface="Calibri" panose="020F0502020204030204" pitchFamily="34" charset="0"/>
                <a:ea typeface="Calibri" panose="020F0502020204030204" pitchFamily="34" charset="0"/>
                <a:cs typeface="Calibri" panose="020F0502020204030204" pitchFamily="34" charset="0"/>
              </a:rPr>
              <a:t>ary</a:t>
            </a:r>
            <a:r>
              <a:rPr lang="en-US" sz="1800" spc="-35" dirty="0">
                <a:effectLst/>
                <a:latin typeface="Calibri" panose="020F0502020204030204" pitchFamily="34" charset="0"/>
                <a:ea typeface="Calibri" panose="020F0502020204030204" pitchFamily="34" charset="0"/>
                <a:cs typeface="Calibri" panose="020F0502020204030204" pitchFamily="34" charset="0"/>
              </a:rPr>
              <a:t> </a:t>
            </a:r>
            <a:r>
              <a:rPr lang="en-US" sz="1800" spc="5" dirty="0">
                <a:effectLst/>
                <a:latin typeface="Calibri" panose="020F0502020204030204" pitchFamily="34" charset="0"/>
                <a:ea typeface="Calibri" panose="020F0502020204030204" pitchFamily="34" charset="0"/>
                <a:cs typeface="Calibri" panose="020F0502020204030204" pitchFamily="34" charset="0"/>
              </a:rPr>
              <a:t>p</a:t>
            </a:r>
            <a:r>
              <a:rPr lang="en-US" sz="1800" dirty="0">
                <a:effectLst/>
                <a:latin typeface="Calibri" panose="020F0502020204030204" pitchFamily="34" charset="0"/>
                <a:ea typeface="Calibri" panose="020F0502020204030204" pitchFamily="34" charset="0"/>
                <a:cs typeface="Calibri" panose="020F0502020204030204" pitchFamily="34" charset="0"/>
              </a:rPr>
              <a:t>r</a:t>
            </a:r>
            <a:r>
              <a:rPr lang="en-US" sz="1800" spc="5" dirty="0">
                <a:effectLst/>
                <a:latin typeface="Calibri" panose="020F0502020204030204" pitchFamily="34" charset="0"/>
                <a:ea typeface="Calibri" panose="020F0502020204030204" pitchFamily="34" charset="0"/>
                <a:cs typeface="Calibri" panose="020F0502020204030204" pitchFamily="34" charset="0"/>
              </a:rPr>
              <a:t>o</a:t>
            </a:r>
            <a:r>
              <a:rPr lang="en-US" sz="1800" dirty="0">
                <a:effectLst/>
                <a:latin typeface="Calibri" panose="020F0502020204030204" pitchFamily="34" charset="0"/>
                <a:ea typeface="Calibri" panose="020F0502020204030204" pitchFamily="34" charset="0"/>
                <a:cs typeface="Calibri" panose="020F0502020204030204" pitchFamily="34" charset="0"/>
              </a:rPr>
              <a:t>gram</a:t>
            </a:r>
            <a:r>
              <a:rPr lang="en-US" sz="1800" spc="-40" dirty="0">
                <a:effectLst/>
                <a:latin typeface="Calibri" panose="020F0502020204030204" pitchFamily="34" charset="0"/>
                <a:ea typeface="Calibri" panose="020F0502020204030204" pitchFamily="34" charset="0"/>
                <a:cs typeface="Calibri" panose="020F0502020204030204" pitchFamily="34" charset="0"/>
              </a:rPr>
              <a:t> </a:t>
            </a:r>
            <a:r>
              <a:rPr lang="en-US" sz="1800" spc="-5" dirty="0">
                <a:effectLst/>
                <a:latin typeface="Calibri" panose="020F0502020204030204" pitchFamily="34" charset="0"/>
                <a:ea typeface="Calibri" panose="020F0502020204030204" pitchFamily="34" charset="0"/>
                <a:cs typeface="Calibri" panose="020F0502020204030204" pitchFamily="34" charset="0"/>
              </a:rPr>
              <a:t>t</a:t>
            </a:r>
            <a:r>
              <a:rPr lang="en-US" sz="1800" spc="5" dirty="0">
                <a:effectLst/>
                <a:latin typeface="Calibri" panose="020F0502020204030204" pitchFamily="34" charset="0"/>
                <a:ea typeface="Calibri" panose="020F0502020204030204" pitchFamily="34" charset="0"/>
                <a:cs typeface="Calibri" panose="020F0502020204030204" pitchFamily="34" charset="0"/>
              </a:rPr>
              <a:t>h</a:t>
            </a:r>
            <a:r>
              <a:rPr lang="en-US" sz="1800" dirty="0">
                <a:effectLst/>
                <a:latin typeface="Calibri" panose="020F0502020204030204" pitchFamily="34" charset="0"/>
                <a:ea typeface="Calibri" panose="020F0502020204030204" pitchFamily="34" charset="0"/>
                <a:cs typeface="Calibri" panose="020F0502020204030204" pitchFamily="34" charset="0"/>
              </a:rPr>
              <a:t>at i</a:t>
            </a:r>
            <a:r>
              <a:rPr lang="en-US" sz="1800" spc="5" dirty="0">
                <a:effectLst/>
                <a:latin typeface="Calibri" panose="020F0502020204030204" pitchFamily="34" charset="0"/>
                <a:ea typeface="Calibri" panose="020F0502020204030204" pitchFamily="34" charset="0"/>
                <a:cs typeface="Calibri" panose="020F0502020204030204" pitchFamily="34" charset="0"/>
              </a:rPr>
              <a:t>nd</a:t>
            </a:r>
            <a:r>
              <a:rPr lang="en-US" sz="1800" dirty="0">
                <a:effectLst/>
                <a:latin typeface="Calibri" panose="020F0502020204030204" pitchFamily="34" charset="0"/>
                <a:ea typeface="Calibri" panose="020F0502020204030204" pitchFamily="34" charset="0"/>
                <a:cs typeface="Calibri" panose="020F0502020204030204" pitchFamily="34" charset="0"/>
              </a:rPr>
              <a:t>ivi</a:t>
            </a:r>
            <a:r>
              <a:rPr lang="en-US" sz="1800" spc="-5" dirty="0">
                <a:effectLst/>
                <a:latin typeface="Calibri" panose="020F0502020204030204" pitchFamily="34" charset="0"/>
                <a:ea typeface="Calibri" panose="020F0502020204030204" pitchFamily="34" charset="0"/>
                <a:cs typeface="Calibri" panose="020F0502020204030204" pitchFamily="34" charset="0"/>
              </a:rPr>
              <a:t>d</a:t>
            </a:r>
            <a:r>
              <a:rPr lang="en-US" sz="1800" spc="5" dirty="0">
                <a:effectLst/>
                <a:latin typeface="Calibri" panose="020F0502020204030204" pitchFamily="34" charset="0"/>
                <a:ea typeface="Calibri" panose="020F0502020204030204" pitchFamily="34" charset="0"/>
                <a:cs typeface="Calibri" panose="020F0502020204030204" pitchFamily="34" charset="0"/>
              </a:rPr>
              <a:t>u</a:t>
            </a:r>
            <a:r>
              <a:rPr lang="en-US" sz="1800" dirty="0">
                <a:effectLst/>
                <a:latin typeface="Calibri" panose="020F0502020204030204" pitchFamily="34" charset="0"/>
                <a:ea typeface="Calibri" panose="020F0502020204030204" pitchFamily="34" charset="0"/>
                <a:cs typeface="Calibri" panose="020F0502020204030204" pitchFamily="34" charset="0"/>
              </a:rPr>
              <a:t>als</a:t>
            </a:r>
            <a:r>
              <a:rPr lang="en-US" sz="1800" spc="5" dirty="0">
                <a:effectLst/>
                <a:latin typeface="Calibri" panose="020F0502020204030204" pitchFamily="34" charset="0"/>
                <a:ea typeface="Calibri" panose="020F0502020204030204" pitchFamily="34" charset="0"/>
                <a:cs typeface="Calibri" panose="020F0502020204030204" pitchFamily="34" charset="0"/>
              </a:rPr>
              <a:t> </a:t>
            </a:r>
            <a:r>
              <a:rPr lang="en-US" sz="1800" spc="-5" dirty="0">
                <a:effectLst/>
                <a:latin typeface="Calibri" panose="020F0502020204030204" pitchFamily="34" charset="0"/>
                <a:ea typeface="Calibri" panose="020F0502020204030204" pitchFamily="34" charset="0"/>
                <a:cs typeface="Calibri" panose="020F0502020204030204" pitchFamily="34" charset="0"/>
              </a:rPr>
              <a:t>c</a:t>
            </a:r>
            <a:r>
              <a:rPr lang="en-US" sz="1800" dirty="0">
                <a:effectLst/>
                <a:latin typeface="Calibri" panose="020F0502020204030204" pitchFamily="34" charset="0"/>
                <a:ea typeface="Calibri" panose="020F0502020204030204" pitchFamily="34" charset="0"/>
                <a:cs typeface="Calibri" panose="020F0502020204030204" pitchFamily="34" charset="0"/>
              </a:rPr>
              <a:t>an</a:t>
            </a:r>
            <a:r>
              <a:rPr lang="en-US" sz="1800" spc="-5"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sel</a:t>
            </a:r>
            <a:r>
              <a:rPr lang="en-US" sz="1800" spc="5" dirty="0">
                <a:effectLst/>
                <a:latin typeface="Calibri" panose="020F0502020204030204" pitchFamily="34" charset="0"/>
                <a:ea typeface="Calibri" panose="020F0502020204030204" pitchFamily="34" charset="0"/>
                <a:cs typeface="Calibri" panose="020F0502020204030204" pitchFamily="34" charset="0"/>
              </a:rPr>
              <a:t>e</a:t>
            </a:r>
            <a:r>
              <a:rPr lang="en-US" sz="1800" spc="-15" dirty="0">
                <a:effectLst/>
                <a:latin typeface="Calibri" panose="020F0502020204030204" pitchFamily="34" charset="0"/>
                <a:ea typeface="Calibri" panose="020F0502020204030204" pitchFamily="34" charset="0"/>
                <a:cs typeface="Calibri" panose="020F0502020204030204" pitchFamily="34" charset="0"/>
              </a:rPr>
              <a:t>c</a:t>
            </a:r>
            <a:r>
              <a:rPr lang="en-US" sz="1800" dirty="0">
                <a:effectLst/>
                <a:latin typeface="Calibri" panose="020F0502020204030204" pitchFamily="34" charset="0"/>
                <a:ea typeface="Calibri" panose="020F0502020204030204" pitchFamily="34" charset="0"/>
                <a:cs typeface="Calibri" panose="020F0502020204030204" pitchFamily="34" charset="0"/>
              </a:rPr>
              <a:t>t</a:t>
            </a:r>
            <a:r>
              <a:rPr lang="en-US" sz="1800" spc="-20" dirty="0">
                <a:effectLst/>
                <a:latin typeface="Calibri" panose="020F0502020204030204" pitchFamily="34" charset="0"/>
                <a:ea typeface="Calibri" panose="020F0502020204030204" pitchFamily="34" charset="0"/>
                <a:cs typeface="Calibri" panose="020F0502020204030204" pitchFamily="34" charset="0"/>
              </a:rPr>
              <a:t> </a:t>
            </a:r>
            <a:r>
              <a:rPr lang="en-US" sz="1800" spc="-5" dirty="0">
                <a:effectLst/>
                <a:latin typeface="Calibri" panose="020F0502020204030204" pitchFamily="34" charset="0"/>
                <a:ea typeface="Calibri" panose="020F0502020204030204" pitchFamily="34" charset="0"/>
                <a:cs typeface="Calibri" panose="020F0502020204030204" pitchFamily="34" charset="0"/>
              </a:rPr>
              <a:t>t</a:t>
            </a:r>
            <a:r>
              <a:rPr lang="en-US" sz="1800" dirty="0">
                <a:effectLst/>
                <a:latin typeface="Calibri" panose="020F0502020204030204" pitchFamily="34" charset="0"/>
                <a:ea typeface="Calibri" panose="020F0502020204030204" pitchFamily="34" charset="0"/>
                <a:cs typeface="Calibri" panose="020F0502020204030204" pitchFamily="34" charset="0"/>
              </a:rPr>
              <a:t>o</a:t>
            </a:r>
            <a:r>
              <a:rPr lang="en-US" sz="1800" spc="-10" dirty="0">
                <a:effectLst/>
                <a:latin typeface="Calibri" panose="020F0502020204030204" pitchFamily="34" charset="0"/>
                <a:ea typeface="Calibri" panose="020F0502020204030204" pitchFamily="34" charset="0"/>
                <a:cs typeface="Calibri" panose="020F0502020204030204" pitchFamily="34" charset="0"/>
              </a:rPr>
              <a:t> </a:t>
            </a:r>
            <a:r>
              <a:rPr lang="en-US" sz="1800" spc="5" dirty="0">
                <a:effectLst/>
                <a:latin typeface="Calibri" panose="020F0502020204030204" pitchFamily="34" charset="0"/>
                <a:ea typeface="Calibri" panose="020F0502020204030204" pitchFamily="34" charset="0"/>
                <a:cs typeface="Calibri" panose="020F0502020204030204" pitchFamily="34" charset="0"/>
              </a:rPr>
              <a:t>h</a:t>
            </a:r>
            <a:r>
              <a:rPr lang="en-US" sz="1800" dirty="0">
                <a:effectLst/>
                <a:latin typeface="Calibri" panose="020F0502020204030204" pitchFamily="34" charset="0"/>
                <a:ea typeface="Calibri" panose="020F0502020204030204" pitchFamily="34" charset="0"/>
                <a:cs typeface="Calibri" panose="020F0502020204030204" pitchFamily="34" charset="0"/>
              </a:rPr>
              <a:t>elp me</a:t>
            </a:r>
            <a:r>
              <a:rPr lang="en-US" sz="1800" spc="-5" dirty="0">
                <a:effectLst/>
                <a:latin typeface="Calibri" panose="020F0502020204030204" pitchFamily="34" charset="0"/>
                <a:ea typeface="Calibri" panose="020F0502020204030204" pitchFamily="34" charset="0"/>
                <a:cs typeface="Calibri" panose="020F0502020204030204" pitchFamily="34" charset="0"/>
              </a:rPr>
              <a:t>e</a:t>
            </a:r>
            <a:r>
              <a:rPr lang="en-US" sz="1800" dirty="0">
                <a:effectLst/>
                <a:latin typeface="Calibri" panose="020F0502020204030204" pitchFamily="34" charset="0"/>
                <a:ea typeface="Calibri" panose="020F0502020204030204" pitchFamily="34" charset="0"/>
                <a:cs typeface="Calibri" panose="020F0502020204030204" pitchFamily="34" charset="0"/>
              </a:rPr>
              <a:t>t</a:t>
            </a:r>
            <a:r>
              <a:rPr lang="en-US" sz="1800" spc="-25" dirty="0">
                <a:effectLst/>
                <a:latin typeface="Calibri" panose="020F0502020204030204" pitchFamily="34" charset="0"/>
                <a:ea typeface="Calibri" panose="020F0502020204030204" pitchFamily="34" charset="0"/>
                <a:cs typeface="Calibri" panose="020F0502020204030204" pitchFamily="34" charset="0"/>
              </a:rPr>
              <a:t> </a:t>
            </a:r>
            <a:r>
              <a:rPr lang="en-US" sz="1800" spc="5" dirty="0">
                <a:effectLst/>
                <a:latin typeface="Calibri" panose="020F0502020204030204" pitchFamily="34" charset="0"/>
                <a:ea typeface="Calibri" panose="020F0502020204030204" pitchFamily="34" charset="0"/>
                <a:cs typeface="Calibri" panose="020F0502020204030204" pitchFamily="34" charset="0"/>
              </a:rPr>
              <a:t>th</a:t>
            </a:r>
            <a:r>
              <a:rPr lang="en-US" sz="1800" dirty="0">
                <a:effectLst/>
                <a:latin typeface="Calibri" panose="020F0502020204030204" pitchFamily="34" charset="0"/>
                <a:ea typeface="Calibri" panose="020F0502020204030204" pitchFamily="34" charset="0"/>
                <a:cs typeface="Calibri" panose="020F0502020204030204" pitchFamily="34" charset="0"/>
              </a:rPr>
              <a:t>eir</a:t>
            </a:r>
            <a:r>
              <a:rPr lang="en-US" sz="1800" spc="-20" dirty="0">
                <a:effectLst/>
                <a:latin typeface="Calibri" panose="020F0502020204030204" pitchFamily="34" charset="0"/>
                <a:ea typeface="Calibri" panose="020F0502020204030204" pitchFamily="34" charset="0"/>
                <a:cs typeface="Calibri" panose="020F0502020204030204" pitchFamily="34" charset="0"/>
              </a:rPr>
              <a:t> </a:t>
            </a:r>
            <a:r>
              <a:rPr lang="en-US" sz="1800" spc="-5" dirty="0">
                <a:effectLst/>
                <a:latin typeface="Calibri" panose="020F0502020204030204" pitchFamily="34" charset="0"/>
                <a:ea typeface="Calibri" panose="020F0502020204030204" pitchFamily="34" charset="0"/>
                <a:cs typeface="Calibri" panose="020F0502020204030204" pitchFamily="34" charset="0"/>
              </a:rPr>
              <a:t>n</a:t>
            </a:r>
            <a:r>
              <a:rPr lang="en-US" sz="1800" dirty="0">
                <a:effectLst/>
                <a:latin typeface="Calibri" panose="020F0502020204030204" pitchFamily="34" charset="0"/>
                <a:ea typeface="Calibri" panose="020F0502020204030204" pitchFamily="34" charset="0"/>
                <a:cs typeface="Calibri" panose="020F0502020204030204" pitchFamily="34" charset="0"/>
              </a:rPr>
              <a:t>e</a:t>
            </a:r>
            <a:r>
              <a:rPr lang="en-US" sz="1800" spc="5" dirty="0">
                <a:effectLst/>
                <a:latin typeface="Calibri" panose="020F0502020204030204" pitchFamily="34" charset="0"/>
                <a:ea typeface="Calibri" panose="020F0502020204030204" pitchFamily="34" charset="0"/>
                <a:cs typeface="Calibri" panose="020F0502020204030204" pitchFamily="34" charset="0"/>
              </a:rPr>
              <a:t>ed</a:t>
            </a:r>
            <a:r>
              <a:rPr lang="en-US" sz="1800" spc="20" dirty="0">
                <a:effectLst/>
                <a:latin typeface="Calibri" panose="020F0502020204030204" pitchFamily="34" charset="0"/>
                <a:ea typeface="Calibri" panose="020F0502020204030204" pitchFamily="34" charset="0"/>
                <a:cs typeface="Calibri" panose="020F0502020204030204" pitchFamily="34" charset="0"/>
              </a:rPr>
              <a:t>s</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spc="5"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I</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nf</a:t>
            </a:r>
            <a:r>
              <a:rPr lang="en-US" sz="1800" b="1" dirty="0">
                <a:effectLst/>
                <a:latin typeface="Calibri" panose="020F0502020204030204" pitchFamily="34" charset="0"/>
                <a:ea typeface="Times New Roman" panose="02020603050405020304" pitchFamily="18" charset="0"/>
                <a:cs typeface="Calibri" panose="020F0502020204030204" pitchFamily="34" charset="0"/>
              </a:rPr>
              <a:t>o</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b="1" spc="-15" dirty="0">
                <a:effectLst/>
                <a:latin typeface="Calibri" panose="020F0502020204030204" pitchFamily="34" charset="0"/>
                <a:ea typeface="Times New Roman" panose="02020603050405020304" pitchFamily="18" charset="0"/>
                <a:cs typeface="Calibri" panose="020F0502020204030204" pitchFamily="34" charset="0"/>
              </a:rPr>
              <a:t>m</a:t>
            </a:r>
            <a:r>
              <a:rPr lang="en-US" sz="1800" b="1" dirty="0">
                <a:effectLst/>
                <a:latin typeface="Calibri" panose="020F0502020204030204" pitchFamily="34" charset="0"/>
                <a:ea typeface="Times New Roman" panose="02020603050405020304" pitchFamily="18" charset="0"/>
                <a:cs typeface="Calibri" panose="020F0502020204030204" pitchFamily="34" charset="0"/>
              </a:rPr>
              <a:t>ation a</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n</a:t>
            </a:r>
            <a:r>
              <a:rPr lang="en-US" sz="1800" b="1" dirty="0">
                <a:effectLst/>
                <a:latin typeface="Calibri" panose="020F0502020204030204" pitchFamily="34" charset="0"/>
                <a:ea typeface="Times New Roman" panose="02020603050405020304" pitchFamily="18" charset="0"/>
                <a:cs typeface="Calibri" panose="020F0502020204030204" pitchFamily="34" charset="0"/>
              </a:rPr>
              <a:t>d</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a:effectLst/>
                <a:latin typeface="Calibri" panose="020F0502020204030204" pitchFamily="34" charset="0"/>
                <a:ea typeface="Times New Roman" panose="02020603050405020304" pitchFamily="18" charset="0"/>
                <a:cs typeface="Calibri" panose="020F0502020204030204" pitchFamily="34" charset="0"/>
              </a:rPr>
              <a:t>R</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f</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er</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b="1" dirty="0">
                <a:effectLst/>
                <a:latin typeface="Calibri" panose="020F0502020204030204" pitchFamily="34" charset="0"/>
                <a:ea typeface="Times New Roman" panose="02020603050405020304" pitchFamily="18" charset="0"/>
                <a:cs typeface="Calibri" panose="020F0502020204030204" pitchFamily="34" charset="0"/>
              </a:rPr>
              <a:t>a</a:t>
            </a:r>
            <a:r>
              <a:rPr lang="en-US" sz="1800" b="1" spc="15" dirty="0">
                <a:effectLst/>
                <a:latin typeface="Calibri" panose="020F0502020204030204" pitchFamily="34" charset="0"/>
                <a:ea typeface="Times New Roman" panose="02020603050405020304" pitchFamily="18" charset="0"/>
                <a:cs typeface="Calibri" panose="020F0502020204030204" pitchFamily="34" charset="0"/>
              </a:rPr>
              <a:t>l</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Advocates </a:t>
            </a:r>
            <a:r>
              <a:rPr lang="en-US" sz="1800" dirty="0">
                <a:effectLst/>
                <a:latin typeface="Calibri" panose="020F0502020204030204" pitchFamily="34" charset="0"/>
                <a:ea typeface="Times New Roman" panose="02020603050405020304" pitchFamily="18" charset="0"/>
                <a:cs typeface="Calibri" panose="020F0502020204030204" pitchFamily="34" charset="0"/>
              </a:rPr>
              <a:t>dev</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l</a:t>
            </a:r>
            <a:r>
              <a:rPr lang="en-US" sz="1800" dirty="0">
                <a:effectLst/>
                <a:latin typeface="Calibri" panose="020F0502020204030204" pitchFamily="34" charset="0"/>
                <a:ea typeface="Times New Roman" panose="02020603050405020304" pitchFamily="18" charset="0"/>
                <a:cs typeface="Calibri" panose="020F0502020204030204" pitchFamily="34" charset="0"/>
              </a:rPr>
              <a:t>op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nd maintain a</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dirty="0">
                <a:effectLst/>
                <a:latin typeface="Calibri" panose="020F0502020204030204" pitchFamily="34" charset="0"/>
                <a:ea typeface="Times New Roman" panose="02020603050405020304" pitchFamily="18" charset="0"/>
                <a:cs typeface="Calibri" panose="020F0502020204030204" pitchFamily="34" charset="0"/>
              </a:rPr>
              <a:t>st of</a:t>
            </a:r>
            <a:r>
              <a:rPr lang="en-US" sz="1800" spc="5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dirty="0">
                <a:effectLst/>
                <a:latin typeface="Calibri" panose="020F0502020204030204" pitchFamily="34" charset="0"/>
                <a:ea typeface="Times New Roman" panose="02020603050405020304" pitchFamily="18" charset="0"/>
                <a:cs typeface="Calibri" panose="020F0502020204030204" pitchFamily="34" charset="0"/>
              </a:rPr>
              <a:t>om</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m</a:t>
            </a:r>
            <a:r>
              <a:rPr lang="en-US" sz="1800" dirty="0">
                <a:effectLst/>
                <a:latin typeface="Calibri" panose="020F0502020204030204" pitchFamily="34" charset="0"/>
                <a:ea typeface="Times New Roman" panose="02020603050405020304" pitchFamily="18" charset="0"/>
                <a:cs typeface="Calibri" panose="020F0502020204030204" pitchFamily="34" charset="0"/>
              </a:rPr>
              <a:t>u</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ni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t</a:t>
            </a:r>
            <a:r>
              <a:rPr lang="en-US" sz="1800" dirty="0">
                <a:effectLst/>
                <a:latin typeface="Calibri" panose="020F0502020204030204" pitchFamily="34" charset="0"/>
                <a:ea typeface="Times New Roman" panose="02020603050405020304" pitchFamily="18" charset="0"/>
                <a:cs typeface="Calibri" panose="020F0502020204030204" pitchFamily="34" charset="0"/>
              </a:rPr>
              <a:t>y</a:t>
            </a:r>
            <a:r>
              <a:rPr lang="en-US" sz="1800" spc="12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r</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so</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u</a:t>
            </a:r>
            <a:r>
              <a:rPr lang="en-US" sz="1800" dirty="0">
                <a:effectLst/>
                <a:latin typeface="Calibri" panose="020F0502020204030204" pitchFamily="34" charset="0"/>
                <a:ea typeface="Times New Roman" panose="02020603050405020304" pitchFamily="18" charset="0"/>
                <a:cs typeface="Calibri" panose="020F0502020204030204" pitchFamily="34" charset="0"/>
              </a:rPr>
              <a:t>r</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c</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s in</a:t>
            </a:r>
            <a:r>
              <a:rPr lang="en-US" sz="1800" spc="6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ord</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r</a:t>
            </a:r>
            <a:r>
              <a:rPr lang="en-US" sz="1800" spc="7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to</a:t>
            </a:r>
            <a:r>
              <a:rPr lang="en-US" sz="1800" spc="8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provide</a:t>
            </a:r>
            <a:r>
              <a:rPr lang="en-US" sz="1800" spc="1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those</a:t>
            </a:r>
            <a:r>
              <a:rPr lang="en-US" sz="1800" spc="13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ee</a:t>
            </a:r>
            <a:r>
              <a:rPr lang="en-US" sz="1800" dirty="0">
                <a:effectLst/>
                <a:latin typeface="Calibri" panose="020F0502020204030204" pitchFamily="34" charset="0"/>
                <a:ea typeface="Times New Roman" panose="02020603050405020304" pitchFamily="18" charset="0"/>
                <a:cs typeface="Calibri" panose="020F0502020204030204" pitchFamily="34" charset="0"/>
              </a:rPr>
              <a:t>ki</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n</a:t>
            </a:r>
            <a:r>
              <a:rPr lang="en-US" sz="1800" dirty="0">
                <a:effectLst/>
                <a:latin typeface="Calibri" panose="020F0502020204030204" pitchFamily="34" charset="0"/>
                <a:ea typeface="Times New Roman" panose="02020603050405020304" pitchFamily="18" charset="0"/>
                <a:cs typeface="Calibri" panose="020F0502020204030204" pitchFamily="34" charset="0"/>
              </a:rPr>
              <a:t>g</a:t>
            </a:r>
            <a:r>
              <a:rPr lang="en-US" sz="1800" spc="14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rvi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ce</a:t>
            </a:r>
            <a:r>
              <a:rPr lang="en-US" sz="1800" dirty="0">
                <a:effectLst/>
                <a:latin typeface="Calibri" panose="020F0502020204030204" pitchFamily="34" charset="0"/>
                <a:ea typeface="Times New Roman" panose="02020603050405020304" pitchFamily="18" charset="0"/>
                <a:cs typeface="Calibri" panose="020F0502020204030204" pitchFamily="34" charset="0"/>
              </a:rPr>
              <a:t>s</a:t>
            </a:r>
            <a:r>
              <a:rPr lang="en-US" sz="1800" spc="22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with</a:t>
            </a:r>
            <a:r>
              <a:rPr lang="en-US" sz="1800" spc="7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info</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dirty="0">
                <a:effectLst/>
                <a:latin typeface="Calibri" panose="020F0502020204030204" pitchFamily="34" charset="0"/>
                <a:ea typeface="Times New Roman" panose="02020603050405020304" pitchFamily="18" charset="0"/>
                <a:cs typeface="Calibri" panose="020F0502020204030204" pitchFamily="34" charset="0"/>
              </a:rPr>
              <a:t>mation</a:t>
            </a:r>
            <a:r>
              <a:rPr lang="en-US" sz="1800" spc="220"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nd</a:t>
            </a:r>
            <a:r>
              <a:rPr lang="en-US" sz="1800" spc="9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r</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f</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r</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l</a:t>
            </a:r>
            <a:r>
              <a:rPr lang="en-US" sz="1800" dirty="0">
                <a:effectLst/>
                <a:latin typeface="Calibri" panose="020F0502020204030204" pitchFamily="34" charset="0"/>
                <a:ea typeface="Times New Roman" panose="02020603050405020304" pitchFamily="18" charset="0"/>
                <a:cs typeface="Calibri" panose="020F0502020204030204" pitchFamily="34" charset="0"/>
              </a:rPr>
              <a:t>s</a:t>
            </a:r>
            <a:r>
              <a:rPr lang="en-US" sz="1800" spc="11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sp</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ec</a:t>
            </a:r>
            <a:r>
              <a:rPr lang="en-US" sz="1800" dirty="0">
                <a:effectLst/>
                <a:latin typeface="Calibri" panose="020F0502020204030204" pitchFamily="34" charset="0"/>
                <a:ea typeface="Times New Roman" panose="02020603050405020304" pitchFamily="18" charset="0"/>
                <a:cs typeface="Calibri" panose="020F0502020204030204" pitchFamily="34" charset="0"/>
              </a:rPr>
              <a:t>ific</a:t>
            </a:r>
            <a:r>
              <a:rPr lang="en-US" sz="1800" spc="14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to</a:t>
            </a:r>
            <a:r>
              <a:rPr lang="en-US" sz="1800" spc="6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their</a:t>
            </a:r>
            <a:r>
              <a:rPr lang="en-US" sz="1800" spc="9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lf- identifi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d</a:t>
            </a:r>
            <a:r>
              <a:rPr lang="en-US" sz="1800" spc="27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n</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ee</a:t>
            </a:r>
            <a:r>
              <a:rPr lang="en-US" sz="1800" dirty="0">
                <a:effectLst/>
                <a:latin typeface="Calibri" panose="020F0502020204030204" pitchFamily="34" charset="0"/>
                <a:ea typeface="Times New Roman" panose="02020603050405020304" pitchFamily="18" charset="0"/>
                <a:cs typeface="Calibri" panose="020F0502020204030204" pitchFamily="34" charset="0"/>
              </a:rPr>
              <a:t>ds</a:t>
            </a:r>
            <a:r>
              <a:rPr lang="en-US" sz="1800" spc="1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(sh</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t</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r,</a:t>
            </a:r>
            <a:r>
              <a:rPr lang="en-US" sz="1800" spc="15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housin</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g</a:t>
            </a:r>
            <a:r>
              <a:rPr lang="en-US" sz="1800" dirty="0">
                <a:effectLst/>
                <a:latin typeface="Calibri" panose="020F0502020204030204" pitchFamily="34" charset="0"/>
                <a:ea typeface="Times New Roman" panose="02020603050405020304" pitchFamily="18" charset="0"/>
                <a:cs typeface="Calibri" panose="020F0502020204030204" pitchFamily="34" charset="0"/>
              </a:rPr>
              <a:t>,</a:t>
            </a:r>
            <a:r>
              <a:rPr lang="en-US" sz="1800" spc="18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men</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t</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l</a:t>
            </a:r>
            <a:r>
              <a:rPr lang="en-US" sz="1800" spc="1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h</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a:t>
            </a:r>
            <a:r>
              <a:rPr lang="en-US" sz="1800" dirty="0">
                <a:effectLst/>
                <a:latin typeface="Calibri" panose="020F0502020204030204" pitchFamily="34" charset="0"/>
                <a:ea typeface="Times New Roman" panose="02020603050405020304" pitchFamily="18" charset="0"/>
                <a:cs typeface="Calibri" panose="020F0502020204030204" pitchFamily="34" charset="0"/>
              </a:rPr>
              <a:t>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t</a:t>
            </a:r>
            <a:r>
              <a:rPr lang="en-US" sz="1800" dirty="0">
                <a:effectLst/>
                <a:latin typeface="Calibri" panose="020F0502020204030204" pitchFamily="34" charset="0"/>
                <a:ea typeface="Times New Roman" panose="02020603050405020304" pitchFamily="18" charset="0"/>
                <a:cs typeface="Calibri" panose="020F0502020204030204" pitchFamily="34" charset="0"/>
              </a:rPr>
              <a:t>h,</a:t>
            </a:r>
            <a:r>
              <a:rPr lang="en-US" sz="1800" spc="14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DS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S</a:t>
            </a:r>
            <a:r>
              <a:rPr lang="en-US" sz="1800" dirty="0">
                <a:effectLst/>
                <a:latin typeface="Calibri" panose="020F0502020204030204" pitchFamily="34" charset="0"/>
                <a:ea typeface="Times New Roman" panose="02020603050405020304" pitchFamily="18" charset="0"/>
                <a:cs typeface="Calibri" panose="020F0502020204030204" pitchFamily="34" charset="0"/>
              </a:rPr>
              <a:t>,</a:t>
            </a:r>
            <a:r>
              <a:rPr lang="en-US" sz="1800" spc="9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m</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p</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o</a:t>
            </a:r>
            <a:r>
              <a:rPr lang="en-US" sz="1800" dirty="0">
                <a:effectLst/>
                <a:latin typeface="Calibri" panose="020F0502020204030204" pitchFamily="34" charset="0"/>
                <a:ea typeface="Times New Roman" panose="02020603050405020304" pitchFamily="18" charset="0"/>
                <a:cs typeface="Calibri" panose="020F0502020204030204" pitchFamily="34" charset="0"/>
              </a:rPr>
              <a:t>y</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m</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n</a:t>
            </a:r>
            <a:r>
              <a:rPr lang="en-US" sz="1800" dirty="0">
                <a:effectLst/>
                <a:latin typeface="Calibri" panose="020F0502020204030204" pitchFamily="34" charset="0"/>
                <a:ea typeface="Times New Roman" panose="02020603050405020304" pitchFamily="18" charset="0"/>
                <a:cs typeface="Calibri" panose="020F0502020204030204" pitchFamily="34" charset="0"/>
              </a:rPr>
              <a:t>t</a:t>
            </a:r>
            <a:r>
              <a:rPr lang="en-US" sz="1800" spc="130"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ss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dirty="0">
                <a:effectLst/>
                <a:latin typeface="Calibri" panose="020F0502020204030204" pitchFamily="34" charset="0"/>
                <a:ea typeface="Times New Roman" panose="02020603050405020304" pitchFamily="18" charset="0"/>
                <a:cs typeface="Calibri" panose="020F0502020204030204" pitchFamily="34" charset="0"/>
              </a:rPr>
              <a:t>stan</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ce</a:t>
            </a:r>
            <a:r>
              <a:rPr lang="en-US" sz="1800" dirty="0">
                <a:effectLst/>
                <a:latin typeface="Calibri" panose="020F0502020204030204" pitchFamily="34" charset="0"/>
                <a:ea typeface="Times New Roman" panose="02020603050405020304" pitchFamily="18" charset="0"/>
                <a:cs typeface="Calibri" panose="020F0502020204030204" pitchFamily="34" charset="0"/>
              </a:rPr>
              <a:t>,</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dr</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u</a:t>
            </a:r>
            <a:r>
              <a:rPr lang="en-US" sz="1800" dirty="0">
                <a:effectLst/>
                <a:latin typeface="Calibri" panose="020F0502020204030204" pitchFamily="34" charset="0"/>
                <a:ea typeface="Times New Roman" panose="02020603050405020304" pitchFamily="18" charset="0"/>
                <a:cs typeface="Calibri" panose="020F0502020204030204" pitchFamily="34" charset="0"/>
              </a:rPr>
              <a:t>g,</a:t>
            </a:r>
            <a:r>
              <a:rPr lang="en-US" sz="1800" spc="9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nd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lcohol</a:t>
            </a:r>
            <a:r>
              <a:rPr lang="en-US" sz="1800" spc="14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rvi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s,</a:t>
            </a:r>
            <a:r>
              <a:rPr lang="en-US" sz="1800" spc="13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tc.</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t>
            </a:r>
            <a:r>
              <a:rPr lang="en-US" sz="1800" dirty="0">
                <a:effectLst/>
                <a:latin typeface="Calibri" panose="020F0502020204030204" pitchFamily="34" charset="0"/>
                <a:ea typeface="Times New Roman" panose="02020603050405020304" pitchFamily="18" charset="0"/>
                <a:cs typeface="Calibri" panose="020F0502020204030204" pitchFamily="34" charset="0"/>
              </a:rPr>
              <a:t>. Cl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nt</a:t>
            </a:r>
            <a:r>
              <a:rPr lang="en-US" sz="1800" spc="12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dirty="0">
                <a:effectLst/>
                <a:latin typeface="Calibri" panose="020F0502020204030204" pitchFamily="34" charset="0"/>
                <a:ea typeface="Times New Roman" panose="02020603050405020304" pitchFamily="18" charset="0"/>
                <a:cs typeface="Calibri" panose="020F0502020204030204" pitchFamily="34" charset="0"/>
              </a:rPr>
              <a:t>onfid</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nt</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t</a:t>
            </a:r>
            <a:r>
              <a:rPr lang="en-US" sz="1800" dirty="0">
                <a:effectLst/>
                <a:latin typeface="Calibri" panose="020F0502020204030204" pitchFamily="34" charset="0"/>
                <a:ea typeface="Times New Roman" panose="02020603050405020304" pitchFamily="18" charset="0"/>
                <a:cs typeface="Calibri" panose="020F0502020204030204" pitchFamily="34" charset="0"/>
              </a:rPr>
              <a:t>y</a:t>
            </a:r>
            <a:r>
              <a:rPr lang="en-US" sz="1800" spc="22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w</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i</a:t>
            </a:r>
            <a:r>
              <a:rPr lang="en-US" sz="1800" dirty="0">
                <a:effectLst/>
                <a:latin typeface="Calibri" panose="020F0502020204030204" pitchFamily="34" charset="0"/>
                <a:ea typeface="Times New Roman" panose="02020603050405020304" pitchFamily="18" charset="0"/>
                <a:cs typeface="Calibri" panose="020F0502020204030204" pitchFamily="34" charset="0"/>
              </a:rPr>
              <a:t>ll</a:t>
            </a:r>
            <a:r>
              <a:rPr lang="en-US" sz="1800" spc="11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be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main</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ta</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n</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d</a:t>
            </a:r>
            <a:r>
              <a:rPr lang="en-US" sz="1800" spc="12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unless</a:t>
            </a:r>
            <a:r>
              <a:rPr lang="en-US" sz="1800" spc="1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a</a:t>
            </a:r>
            <a:r>
              <a:rPr lang="en-US" sz="1800" spc="8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w</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dirty="0">
                <a:effectLst/>
                <a:latin typeface="Calibri" panose="020F0502020204030204" pitchFamily="34" charset="0"/>
                <a:ea typeface="Times New Roman" panose="02020603050405020304" pitchFamily="18" charset="0"/>
                <a:cs typeface="Calibri" panose="020F0502020204030204" pitchFamily="34" charset="0"/>
              </a:rPr>
              <a:t>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t</a:t>
            </a:r>
            <a:r>
              <a:rPr lang="en-US" sz="1800" dirty="0">
                <a:effectLst/>
                <a:latin typeface="Calibri" panose="020F0502020204030204" pitchFamily="34" charset="0"/>
                <a:ea typeface="Times New Roman" panose="02020603050405020304" pitchFamily="18" charset="0"/>
                <a:cs typeface="Calibri" panose="020F0502020204030204" pitchFamily="34" charset="0"/>
              </a:rPr>
              <a:t>ten</a:t>
            </a:r>
            <a:r>
              <a:rPr lang="en-US" sz="1800" spc="10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r</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le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se</a:t>
            </a:r>
            <a:r>
              <a:rPr lang="en-US" sz="1800" spc="13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to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x</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dirty="0">
                <a:effectLst/>
                <a:latin typeface="Calibri" panose="020F0502020204030204" pitchFamily="34" charset="0"/>
                <a:ea typeface="Times New Roman" panose="02020603050405020304" pitchFamily="18" charset="0"/>
                <a:cs typeface="Calibri" panose="020F0502020204030204" pitchFamily="34" charset="0"/>
              </a:rPr>
              <a:t>h</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nge</a:t>
            </a:r>
            <a:r>
              <a:rPr lang="en-US" sz="1800" spc="15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info</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dirty="0">
                <a:effectLst/>
                <a:latin typeface="Calibri" panose="020F0502020204030204" pitchFamily="34" charset="0"/>
                <a:ea typeface="Times New Roman" panose="02020603050405020304" pitchFamily="18" charset="0"/>
                <a:cs typeface="Calibri" panose="020F0502020204030204" pitchFamily="34" charset="0"/>
              </a:rPr>
              <a:t>mation</a:t>
            </a:r>
            <a:r>
              <a:rPr lang="en-US" sz="1800" spc="24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is</a:t>
            </a:r>
            <a:r>
              <a:rPr lang="en-US" sz="1800" spc="3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si</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g</a:t>
            </a:r>
            <a:r>
              <a:rPr lang="en-US" sz="1800" dirty="0">
                <a:effectLst/>
                <a:latin typeface="Calibri" panose="020F0502020204030204" pitchFamily="34" charset="0"/>
                <a:ea typeface="Times New Roman" panose="02020603050405020304" pitchFamily="18" charset="0"/>
                <a:cs typeface="Calibri" panose="020F0502020204030204" pitchFamily="34" charset="0"/>
              </a:rPr>
              <a:t>n</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d</a:t>
            </a:r>
            <a:r>
              <a:rPr lang="en-US" sz="1800" spc="14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nd</a:t>
            </a:r>
            <a:r>
              <a:rPr lang="en-US" sz="1800" spc="8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uthori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z</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d</a:t>
            </a:r>
            <a:r>
              <a:rPr lang="en-US" sz="1800" spc="230"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b</a:t>
            </a:r>
            <a:r>
              <a:rPr lang="en-US" sz="1800" dirty="0">
                <a:effectLst/>
                <a:latin typeface="Calibri" panose="020F0502020204030204" pitchFamily="34" charset="0"/>
                <a:ea typeface="Times New Roman" panose="02020603050405020304" pitchFamily="18" charset="0"/>
                <a:cs typeface="Calibri" panose="020F0502020204030204" pitchFamily="34" charset="0"/>
              </a:rPr>
              <a:t>y</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t</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h</a:t>
            </a:r>
            <a:r>
              <a:rPr lang="en-US" sz="1800"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5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n</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t</a:t>
            </a:r>
            <a:r>
              <a:rPr lang="en-US" sz="1800" dirty="0">
                <a:effectLst/>
                <a:latin typeface="Calibri" panose="020F0502020204030204" pitchFamily="34" charset="0"/>
                <a:ea typeface="Times New Roman" panose="02020603050405020304" pitchFamily="18"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spc="-10" dirty="0">
                <a:effectLst/>
                <a:latin typeface="Calibri" panose="020F0502020204030204" pitchFamily="34" charset="0"/>
                <a:ea typeface="Times New Roman" panose="02020603050405020304" pitchFamily="18" charset="0"/>
                <a:cs typeface="Calibri" panose="020F0502020204030204" pitchFamily="34" charset="0"/>
              </a:rPr>
              <a:t>G</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ne</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b="1" dirty="0">
                <a:effectLst/>
                <a:latin typeface="Calibri" panose="020F0502020204030204" pitchFamily="34" charset="0"/>
                <a:ea typeface="Times New Roman" panose="02020603050405020304" pitchFamily="18" charset="0"/>
                <a:cs typeface="Calibri" panose="020F0502020204030204" pitchFamily="34" charset="0"/>
              </a:rPr>
              <a:t>al</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a:effectLst/>
                <a:latin typeface="Calibri" panose="020F0502020204030204" pitchFamily="34" charset="0"/>
                <a:ea typeface="Times New Roman" panose="02020603050405020304" pitchFamily="18" charset="0"/>
                <a:cs typeface="Calibri" panose="020F0502020204030204" pitchFamily="34" charset="0"/>
              </a:rPr>
              <a:t>Advoca</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b="1" dirty="0">
                <a:effectLst/>
                <a:latin typeface="Calibri" panose="020F0502020204030204" pitchFamily="34" charset="0"/>
                <a:ea typeface="Times New Roman" panose="02020603050405020304" pitchFamily="18" charset="0"/>
                <a:cs typeface="Calibri" panose="020F0502020204030204" pitchFamily="34" charset="0"/>
              </a:rPr>
              <a:t>y</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W</a:t>
            </a:r>
            <a:r>
              <a:rPr lang="en-US" sz="1800" dirty="0">
                <a:effectLst/>
                <a:latin typeface="Calibri" panose="020F0502020204030204" pitchFamily="34" charset="0"/>
                <a:ea typeface="Times New Roman" panose="02020603050405020304" pitchFamily="18" charset="0"/>
                <a:cs typeface="Calibri" panose="020F0502020204030204" pitchFamily="34" charset="0"/>
              </a:rPr>
              <a:t>h</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n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ppro</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p</a:t>
            </a:r>
            <a:r>
              <a:rPr lang="en-US" sz="1800" dirty="0">
                <a:effectLst/>
                <a:latin typeface="Calibri" panose="020F0502020204030204" pitchFamily="34" charset="0"/>
                <a:ea typeface="Times New Roman" panose="02020603050405020304" pitchFamily="18" charset="0"/>
                <a:cs typeface="Calibri" panose="020F0502020204030204" pitchFamily="34" charset="0"/>
              </a:rPr>
              <a:t>r</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te the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Advocate </a:t>
            </a:r>
            <a:r>
              <a:rPr lang="en-US" sz="1800" dirty="0">
                <a:effectLst/>
                <a:latin typeface="Calibri" panose="020F0502020204030204" pitchFamily="34" charset="0"/>
                <a:ea typeface="Times New Roman" panose="02020603050405020304" pitchFamily="18" charset="0"/>
                <a:cs typeface="Calibri" panose="020F0502020204030204" pitchFamily="34" charset="0"/>
              </a:rPr>
              <a:t>will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pro</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v</a:t>
            </a:r>
            <a:r>
              <a:rPr lang="en-US" sz="1800" dirty="0">
                <a:effectLst/>
                <a:latin typeface="Calibri" panose="020F0502020204030204" pitchFamily="34" charset="0"/>
                <a:ea typeface="Times New Roman" panose="02020603050405020304" pitchFamily="18" charset="0"/>
                <a:cs typeface="Calibri" panose="020F0502020204030204" pitchFamily="34" charset="0"/>
              </a:rPr>
              <a:t>ide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dvo</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spc="20" dirty="0">
                <a:effectLst/>
                <a:latin typeface="Calibri" panose="020F0502020204030204" pitchFamily="34" charset="0"/>
                <a:ea typeface="Times New Roman" panose="02020603050405020304" pitchFamily="18" charset="0"/>
                <a:cs typeface="Calibri" panose="020F0502020204030204" pitchFamily="34" charset="0"/>
              </a:rPr>
              <a:t>c</a:t>
            </a:r>
            <a:r>
              <a:rPr lang="en-US" sz="1800" dirty="0">
                <a:effectLst/>
                <a:latin typeface="Calibri" panose="020F0502020204030204" pitchFamily="34" charset="0"/>
                <a:ea typeface="Times New Roman" panose="02020603050405020304" pitchFamily="18" charset="0"/>
                <a:cs typeface="Calibri" panose="020F0502020204030204" pitchFamily="34" charset="0"/>
              </a:rPr>
              <a:t>y</a:t>
            </a:r>
            <a:r>
              <a:rPr lang="en-US" sz="18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nd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acc</a:t>
            </a:r>
            <a:r>
              <a:rPr lang="en-US" sz="1800" dirty="0">
                <a:effectLst/>
                <a:latin typeface="Calibri" panose="020F0502020204030204" pitchFamily="34" charset="0"/>
                <a:ea typeface="Times New Roman" panose="02020603050405020304" pitchFamily="18" charset="0"/>
                <a:cs typeface="Calibri" panose="020F0502020204030204" pitchFamily="34" charset="0"/>
              </a:rPr>
              <a:t>ompaniment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f</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o</a:t>
            </a:r>
            <a:r>
              <a:rPr lang="en-US" sz="1800" dirty="0">
                <a:effectLst/>
                <a:latin typeface="Calibri" panose="020F0502020204030204" pitchFamily="34" charset="0"/>
                <a:ea typeface="Times New Roman" panose="02020603050405020304" pitchFamily="18" charset="0"/>
                <a:cs typeface="Calibri" panose="020F0502020204030204" pitchFamily="34" charset="0"/>
              </a:rPr>
              <a:t>r medi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a:t>
            </a:r>
            <a:r>
              <a:rPr lang="en-US" sz="1800" dirty="0">
                <a:effectLst/>
                <a:latin typeface="Calibri" panose="020F0502020204030204" pitchFamily="34" charset="0"/>
                <a:ea typeface="Times New Roman" panose="02020603050405020304" pitchFamily="18" charset="0"/>
                <a:cs typeface="Calibri" panose="020F0502020204030204" pitchFamily="34" charset="0"/>
              </a:rPr>
              <a:t>l appointments and appoint</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m</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nts </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w</a:t>
            </a:r>
            <a:r>
              <a:rPr lang="en-US" sz="1800" dirty="0">
                <a:effectLst/>
                <a:latin typeface="Calibri" panose="020F0502020204030204" pitchFamily="34" charset="0"/>
                <a:ea typeface="Times New Roman" panose="02020603050405020304" pitchFamily="18" charset="0"/>
                <a:cs typeface="Calibri" panose="020F0502020204030204" pitchFamily="34" charset="0"/>
              </a:rPr>
              <a:t>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t</a:t>
            </a:r>
            <a:r>
              <a:rPr lang="en-US" sz="1800" dirty="0">
                <a:effectLst/>
                <a:latin typeface="Calibri" panose="020F0502020204030204" pitchFamily="34" charset="0"/>
                <a:ea typeface="Times New Roman" panose="02020603050405020304" pitchFamily="18" charset="0"/>
                <a:cs typeface="Calibri" panose="020F0502020204030204" pitchFamily="34" charset="0"/>
              </a:rPr>
              <a:t>h the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Coun</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t</a:t>
            </a:r>
            <a:r>
              <a:rPr lang="en-US" sz="1800" dirty="0">
                <a:effectLst/>
                <a:latin typeface="Calibri" panose="020F0502020204030204" pitchFamily="34" charset="0"/>
                <a:ea typeface="Times New Roman" panose="02020603050405020304" pitchFamily="18" charset="0"/>
                <a:cs typeface="Calibri" panose="020F0502020204030204" pitchFamily="34" charset="0"/>
              </a:rPr>
              <a:t>y</a:t>
            </a:r>
            <a:r>
              <a:rPr lang="en-US" sz="18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D</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p</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rtm</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nt of So</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l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dirty="0">
                <a:effectLst/>
                <a:latin typeface="Calibri" panose="020F0502020204030204" pitchFamily="34" charset="0"/>
                <a:ea typeface="Times New Roman" panose="02020603050405020304" pitchFamily="18" charset="0"/>
                <a:cs typeface="Calibri" panose="020F0502020204030204" pitchFamily="34" charset="0"/>
              </a:rPr>
              <a:t>vic</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s, public</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nd priv</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te housing for</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the </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p</a:t>
            </a:r>
            <a:r>
              <a:rPr lang="en-US" sz="1800" dirty="0">
                <a:effectLst/>
                <a:latin typeface="Calibri" panose="020F0502020204030204" pitchFamily="34" charset="0"/>
                <a:ea typeface="Times New Roman" panose="02020603050405020304" pitchFamily="18" charset="0"/>
                <a:cs typeface="Calibri" panose="020F0502020204030204" pitchFamily="34" charset="0"/>
              </a:rPr>
              <a:t>urpose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of 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dirty="0">
                <a:effectLst/>
                <a:latin typeface="Calibri" panose="020F0502020204030204" pitchFamily="34" charset="0"/>
                <a:ea typeface="Times New Roman" panose="02020603050405020304" pitchFamily="18" charset="0"/>
                <a:cs typeface="Calibri" panose="020F0502020204030204" pitchFamily="34" charset="0"/>
              </a:rPr>
              <a:t>uri</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n</a:t>
            </a:r>
            <a:r>
              <a:rPr lang="en-US" sz="1800" dirty="0">
                <a:effectLst/>
                <a:latin typeface="Calibri" panose="020F0502020204030204" pitchFamily="34" charset="0"/>
                <a:ea typeface="Times New Roman" panose="02020603050405020304" pitchFamily="18" charset="0"/>
                <a:cs typeface="Calibri" panose="020F0502020204030204" pitchFamily="34" charset="0"/>
              </a:rPr>
              <a:t>g</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t</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r</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n</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te 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f</a:t>
            </a:r>
            <a:r>
              <a:rPr lang="en-US" sz="1800"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housin</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g</a:t>
            </a:r>
            <a:r>
              <a:rPr lang="en-US" sz="1800" dirty="0">
                <a:effectLst/>
                <a:latin typeface="Calibri" panose="020F0502020204030204" pitchFamily="34" charset="0"/>
                <a:ea typeface="Times New Roman" panose="02020603050405020304" pitchFamily="18" charset="0"/>
                <a:cs typeface="Calibri" panose="020F0502020204030204" pitchFamily="34" charset="0"/>
              </a:rPr>
              <a:t>,</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nd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spc="25" dirty="0">
                <a:effectLst/>
                <a:latin typeface="Calibri" panose="020F0502020204030204" pitchFamily="34" charset="0"/>
                <a:ea typeface="Times New Roman" panose="02020603050405020304" pitchFamily="18" charset="0"/>
                <a:cs typeface="Calibri" panose="020F0502020204030204" pitchFamily="34" charset="0"/>
              </a:rPr>
              <a:t>n</a:t>
            </a:r>
            <a:r>
              <a:rPr lang="en-US" sz="1800" dirty="0">
                <a:effectLst/>
                <a:latin typeface="Calibri" panose="020F0502020204030204" pitchFamily="34" charset="0"/>
                <a:ea typeface="Times New Roman" panose="02020603050405020304" pitchFamily="18" charset="0"/>
                <a:cs typeface="Calibri" panose="020F0502020204030204" pitchFamily="34" charset="0"/>
              </a:rPr>
              <a:t>y</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other</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g</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n</a:t>
            </a:r>
            <a:r>
              <a:rPr lang="en-US" sz="1800" spc="20" dirty="0">
                <a:effectLst/>
                <a:latin typeface="Calibri" panose="020F0502020204030204" pitchFamily="34" charset="0"/>
                <a:ea typeface="Times New Roman" panose="02020603050405020304" pitchFamily="18" charset="0"/>
                <a:cs typeface="Calibri" panose="020F0502020204030204" pitchFamily="34" charset="0"/>
              </a:rPr>
              <a:t>c</a:t>
            </a:r>
            <a:r>
              <a:rPr lang="en-US" sz="1800" dirty="0">
                <a:effectLst/>
                <a:latin typeface="Calibri" panose="020F0502020204030204" pitchFamily="34" charset="0"/>
                <a:ea typeface="Times New Roman" panose="02020603050405020304" pitchFamily="18" charset="0"/>
                <a:cs typeface="Calibri" panose="020F0502020204030204" pitchFamily="34" charset="0"/>
              </a:rPr>
              <a:t>y</a:t>
            </a:r>
            <a:r>
              <a:rPr lang="en-US" sz="1800" spc="-25" dirty="0">
                <a:effectLst/>
                <a:latin typeface="Calibri" panose="020F0502020204030204" pitchFamily="34" charset="0"/>
                <a:ea typeface="Times New Roman" panose="02020603050405020304" pitchFamily="18" charset="0"/>
                <a:cs typeface="Calibri" panose="020F0502020204030204" pitchFamily="34" charset="0"/>
              </a:rPr>
              <a:t> the individual </a:t>
            </a:r>
            <a:r>
              <a:rPr lang="en-US" sz="1800" dirty="0">
                <a:effectLst/>
                <a:latin typeface="Calibri" panose="020F0502020204030204" pitchFamily="34" charset="0"/>
                <a:ea typeface="Times New Roman" panose="02020603050405020304" pitchFamily="18" charset="0"/>
                <a:cs typeface="Calibri" panose="020F0502020204030204" pitchFamily="34" charset="0"/>
              </a:rPr>
              <a:t>m</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y</a:t>
            </a:r>
            <a:r>
              <a:rPr lang="en-US" sz="18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n</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ee</a:t>
            </a:r>
            <a:r>
              <a:rPr lang="en-US" sz="1800" dirty="0">
                <a:effectLst/>
                <a:latin typeface="Calibri" panose="020F0502020204030204" pitchFamily="34" charset="0"/>
                <a:ea typeface="Times New Roman" panose="02020603050405020304" pitchFamily="18" charset="0"/>
                <a:cs typeface="Calibri" panose="020F0502020204030204" pitchFamily="34" charset="0"/>
              </a:rPr>
              <a:t>d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ss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t</a:t>
            </a:r>
            <a:r>
              <a:rPr lang="en-US" sz="1800" dirty="0">
                <a:effectLst/>
                <a:latin typeface="Calibri" panose="020F0502020204030204" pitchFamily="34" charset="0"/>
                <a:ea typeface="Times New Roman" panose="02020603050405020304" pitchFamily="18" charset="0"/>
                <a:cs typeface="Calibri" panose="020F0502020204030204" pitchFamily="34" charset="0"/>
              </a:rPr>
              <a:t>o in ord</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r to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ac</a:t>
            </a:r>
            <a:r>
              <a:rPr lang="en-US" sz="1800" dirty="0">
                <a:effectLst/>
                <a:latin typeface="Calibri" panose="020F0502020204030204" pitchFamily="34" charset="0"/>
                <a:ea typeface="Times New Roman" panose="02020603050405020304" pitchFamily="18" charset="0"/>
                <a:cs typeface="Calibri" panose="020F0502020204030204" pitchFamily="34" charset="0"/>
              </a:rPr>
              <a:t>hie</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v</a:t>
            </a:r>
            <a:r>
              <a:rPr lang="en-US" sz="1800"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f</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25" dirty="0">
                <a:effectLst/>
                <a:latin typeface="Calibri" panose="020F0502020204030204" pitchFamily="34" charset="0"/>
                <a:ea typeface="Times New Roman" panose="02020603050405020304" pitchFamily="18" charset="0"/>
                <a:cs typeface="Calibri" panose="020F0502020204030204" pitchFamily="34" charset="0"/>
              </a:rPr>
              <a:t>t</a:t>
            </a:r>
            <a:r>
              <a:rPr lang="en-US" sz="1800" spc="-25" dirty="0">
                <a:effectLst/>
                <a:latin typeface="Calibri" panose="020F0502020204030204" pitchFamily="34" charset="0"/>
                <a:ea typeface="Times New Roman" panose="02020603050405020304" pitchFamily="18" charset="0"/>
                <a:cs typeface="Calibri" panose="020F0502020204030204" pitchFamily="34" charset="0"/>
              </a:rPr>
              <a:t>y</a:t>
            </a:r>
            <a:r>
              <a:rPr lang="en-US" sz="1800" dirty="0">
                <a:effectLst/>
                <a:latin typeface="Calibri" panose="020F0502020204030204" pitchFamily="34" charset="0"/>
                <a:ea typeface="Times New Roman" panose="02020603050405020304" pitchFamily="18"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2000" dirty="0">
              <a:solidFill>
                <a:prstClr val="black"/>
              </a:solidFill>
              <a:latin typeface="Calibri"/>
            </a:endParaRPr>
          </a:p>
        </p:txBody>
      </p:sp>
    </p:spTree>
    <p:extLst>
      <p:ext uri="{BB962C8B-B14F-4D97-AF65-F5344CB8AC3E}">
        <p14:creationId xmlns:p14="http://schemas.microsoft.com/office/powerpoint/2010/main" val="2429992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52031D-E823-9C56-263B-21F46ABFFA92}"/>
              </a:ext>
            </a:extLst>
          </p:cNvPr>
          <p:cNvSpPr txBox="1"/>
          <p:nvPr/>
        </p:nvSpPr>
        <p:spPr>
          <a:xfrm>
            <a:off x="666750" y="476250"/>
            <a:ext cx="10991850" cy="5078313"/>
          </a:xfrm>
          <a:prstGeom prst="rect">
            <a:avLst/>
          </a:prstGeom>
          <a:noFill/>
        </p:spPr>
        <p:txBody>
          <a:bodyPr wrap="square" rtlCol="0">
            <a:sp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Freedom Funds: </a:t>
            </a:r>
            <a:r>
              <a:rPr lang="en-US" sz="1800" dirty="0">
                <a:effectLst/>
                <a:latin typeface="Calibri" panose="020F0502020204030204" pitchFamily="34" charset="0"/>
                <a:ea typeface="Calibri" panose="020F0502020204030204" pitchFamily="34" charset="0"/>
                <a:cs typeface="Calibri" panose="020F0502020204030204" pitchFamily="34" charset="0"/>
              </a:rPr>
              <a:t>The Freedom Fund is used for the purpose of assisting domestic violence and sexual assault survivors with staying free from violence. The funds can be utilized to purchase items/services that survivors may need to remain free from harm and independent from abuse. The items and services may include, but are not limited to food, hygiene and cleaning supplies, childcare costs, car repairs, and costs associated with obtaining personal documentation, security deposits, rental assistance, overdue bills, hotel stays, and transportation costs. Needs and assistance provision are determined on a case-by-case basis. This funding is provided by the United Way of Mid Rural NY.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rPr>
              <a:t>L</a:t>
            </a:r>
            <a:r>
              <a:rPr lang="en-US" sz="1800" b="1" spc="-5" dirty="0">
                <a:effectLst/>
                <a:latin typeface="Calibri" panose="020F0502020204030204" pitchFamily="34" charset="0"/>
                <a:ea typeface="Times New Roman" panose="02020603050405020304" pitchFamily="18" charset="0"/>
              </a:rPr>
              <a:t>e</a:t>
            </a:r>
            <a:r>
              <a:rPr lang="en-US" sz="1800" b="1" dirty="0">
                <a:effectLst/>
                <a:latin typeface="Calibri" panose="020F0502020204030204" pitchFamily="34" charset="0"/>
                <a:ea typeface="Times New Roman" panose="02020603050405020304" pitchFamily="18" charset="0"/>
              </a:rPr>
              <a:t>gal A</a:t>
            </a:r>
            <a:r>
              <a:rPr lang="en-US" sz="1800" b="1" spc="5" dirty="0">
                <a:effectLst/>
                <a:latin typeface="Calibri" panose="020F0502020204030204" pitchFamily="34" charset="0"/>
                <a:ea typeface="Times New Roman" panose="02020603050405020304" pitchFamily="18" charset="0"/>
              </a:rPr>
              <a:t>d</a:t>
            </a:r>
            <a:r>
              <a:rPr lang="en-US" sz="1800" b="1" dirty="0">
                <a:effectLst/>
                <a:latin typeface="Calibri" panose="020F0502020204030204" pitchFamily="34" charset="0"/>
                <a:ea typeface="Times New Roman" panose="02020603050405020304" pitchFamily="18" charset="0"/>
              </a:rPr>
              <a:t>vo</a:t>
            </a:r>
            <a:r>
              <a:rPr lang="en-US" sz="1800" b="1" spc="-5" dirty="0">
                <a:effectLst/>
                <a:latin typeface="Calibri" panose="020F0502020204030204" pitchFamily="34" charset="0"/>
                <a:ea typeface="Times New Roman" panose="02020603050405020304" pitchFamily="18" charset="0"/>
              </a:rPr>
              <a:t>c</a:t>
            </a:r>
            <a:r>
              <a:rPr lang="en-US" sz="1800" b="1" dirty="0">
                <a:effectLst/>
                <a:latin typeface="Calibri" panose="020F0502020204030204" pitchFamily="34" charset="0"/>
                <a:ea typeface="Times New Roman" panose="02020603050405020304" pitchFamily="18" charset="0"/>
              </a:rPr>
              <a:t>a</a:t>
            </a:r>
            <a:r>
              <a:rPr lang="en-US" sz="1800" b="1" spc="-5" dirty="0">
                <a:effectLst/>
                <a:latin typeface="Calibri" panose="020F0502020204030204" pitchFamily="34" charset="0"/>
                <a:ea typeface="Times New Roman" panose="02020603050405020304" pitchFamily="18" charset="0"/>
              </a:rPr>
              <a:t>c</a:t>
            </a:r>
            <a:r>
              <a:rPr lang="en-US" sz="1800" b="1" dirty="0">
                <a:effectLst/>
                <a:latin typeface="Calibri" panose="020F0502020204030204" pitchFamily="34" charset="0"/>
                <a:ea typeface="Times New Roman" panose="02020603050405020304" pitchFamily="18" charset="0"/>
              </a:rPr>
              <a:t>y: </a:t>
            </a:r>
            <a:r>
              <a:rPr lang="en-US" sz="1800" spc="5" dirty="0">
                <a:effectLst/>
                <a:latin typeface="Calibri" panose="020F0502020204030204" pitchFamily="34" charset="0"/>
                <a:ea typeface="Times New Roman" panose="02020603050405020304" pitchFamily="18" charset="0"/>
              </a:rPr>
              <a:t>W</a:t>
            </a:r>
            <a:r>
              <a:rPr lang="en-US" sz="1800" dirty="0">
                <a:effectLst/>
                <a:latin typeface="Calibri" panose="020F0502020204030204" pitchFamily="34" charset="0"/>
                <a:ea typeface="Times New Roman" panose="02020603050405020304" pitchFamily="18" charset="0"/>
              </a:rPr>
              <a:t>h</a:t>
            </a:r>
            <a:r>
              <a:rPr lang="en-US" sz="1800" spc="-5" dirty="0">
                <a:effectLst/>
                <a:latin typeface="Calibri" panose="020F0502020204030204" pitchFamily="34" charset="0"/>
                <a:ea typeface="Times New Roman" panose="02020603050405020304" pitchFamily="18" charset="0"/>
              </a:rPr>
              <a:t>e</a:t>
            </a:r>
            <a:r>
              <a:rPr lang="en-US" sz="1800" dirty="0">
                <a:effectLst/>
                <a:latin typeface="Calibri" panose="020F0502020204030204" pitchFamily="34" charset="0"/>
                <a:ea typeface="Times New Roman" panose="02020603050405020304" pitchFamily="18" charset="0"/>
              </a:rPr>
              <a:t>n</a:t>
            </a:r>
            <a:r>
              <a:rPr lang="en-US" sz="1800" spc="10" dirty="0">
                <a:effectLst/>
                <a:latin typeface="Calibri" panose="020F0502020204030204" pitchFamily="34" charset="0"/>
                <a:ea typeface="Times New Roman" panose="02020603050405020304" pitchFamily="18" charset="0"/>
              </a:rPr>
              <a:t> </a:t>
            </a:r>
            <a:r>
              <a:rPr lang="en-US" sz="1800" spc="-5" dirty="0">
                <a:effectLst/>
                <a:latin typeface="Calibri" panose="020F0502020204030204" pitchFamily="34" charset="0"/>
                <a:ea typeface="Times New Roman" panose="02020603050405020304" pitchFamily="18" charset="0"/>
              </a:rPr>
              <a:t>a</a:t>
            </a:r>
            <a:r>
              <a:rPr lang="en-US" sz="1800" dirty="0">
                <a:effectLst/>
                <a:latin typeface="Calibri" panose="020F0502020204030204" pitchFamily="34" charset="0"/>
                <a:ea typeface="Times New Roman" panose="02020603050405020304" pitchFamily="18" charset="0"/>
              </a:rPr>
              <a:t>ppro</a:t>
            </a:r>
            <a:r>
              <a:rPr lang="en-US" sz="1800" spc="-5" dirty="0">
                <a:effectLst/>
                <a:latin typeface="Calibri" panose="020F0502020204030204" pitchFamily="34" charset="0"/>
                <a:ea typeface="Times New Roman" panose="02020603050405020304" pitchFamily="18" charset="0"/>
              </a:rPr>
              <a:t>p</a:t>
            </a:r>
            <a:r>
              <a:rPr lang="en-US" sz="1800" dirty="0">
                <a:effectLst/>
                <a:latin typeface="Calibri" panose="020F0502020204030204" pitchFamily="34" charset="0"/>
                <a:ea typeface="Times New Roman" panose="02020603050405020304" pitchFamily="18" charset="0"/>
              </a:rPr>
              <a:t>ri</a:t>
            </a:r>
            <a:r>
              <a:rPr lang="en-US" sz="1800" spc="-5" dirty="0">
                <a:effectLst/>
                <a:latin typeface="Calibri" panose="020F0502020204030204" pitchFamily="34" charset="0"/>
                <a:ea typeface="Times New Roman" panose="02020603050405020304" pitchFamily="18" charset="0"/>
              </a:rPr>
              <a:t>a</a:t>
            </a:r>
            <a:r>
              <a:rPr lang="en-US" sz="1800" dirty="0">
                <a:effectLst/>
                <a:latin typeface="Calibri" panose="020F0502020204030204" pitchFamily="34" charset="0"/>
                <a:ea typeface="Times New Roman" panose="02020603050405020304" pitchFamily="18" charset="0"/>
              </a:rPr>
              <a:t>te, Advocates provide </a:t>
            </a:r>
            <a:r>
              <a:rPr lang="en-US" sz="1800" spc="-10" dirty="0">
                <a:effectLst/>
                <a:latin typeface="Calibri" panose="020F0502020204030204" pitchFamily="34" charset="0"/>
                <a:ea typeface="Times New Roman" panose="02020603050405020304" pitchFamily="18" charset="0"/>
              </a:rPr>
              <a:t>a</a:t>
            </a:r>
            <a:r>
              <a:rPr lang="en-US" sz="1800" dirty="0">
                <a:effectLst/>
                <a:latin typeface="Calibri" panose="020F0502020204030204" pitchFamily="34" charset="0"/>
                <a:ea typeface="Times New Roman" panose="02020603050405020304" pitchFamily="18" charset="0"/>
              </a:rPr>
              <a:t>dvo</a:t>
            </a:r>
            <a:r>
              <a:rPr lang="en-US" sz="1800" spc="-5" dirty="0">
                <a:effectLst/>
                <a:latin typeface="Calibri" panose="020F0502020204030204" pitchFamily="34" charset="0"/>
                <a:ea typeface="Times New Roman" panose="02020603050405020304" pitchFamily="18" charset="0"/>
              </a:rPr>
              <a:t>ca</a:t>
            </a:r>
            <a:r>
              <a:rPr lang="en-US" sz="1800" spc="20" dirty="0">
                <a:effectLst/>
                <a:latin typeface="Calibri" panose="020F0502020204030204" pitchFamily="34" charset="0"/>
                <a:ea typeface="Times New Roman" panose="02020603050405020304" pitchFamily="18" charset="0"/>
              </a:rPr>
              <a:t>c</a:t>
            </a:r>
            <a:r>
              <a:rPr lang="en-US" sz="1800" dirty="0">
                <a:effectLst/>
                <a:latin typeface="Calibri" panose="020F0502020204030204" pitchFamily="34" charset="0"/>
                <a:ea typeface="Times New Roman" panose="02020603050405020304" pitchFamily="18" charset="0"/>
              </a:rPr>
              <a:t>y</a:t>
            </a:r>
            <a:r>
              <a:rPr lang="en-US" sz="1800" spc="-15" dirty="0">
                <a:effectLst/>
                <a:latin typeface="Calibri" panose="020F0502020204030204" pitchFamily="34" charset="0"/>
                <a:ea typeface="Times New Roman" panose="02020603050405020304" pitchFamily="18" charset="0"/>
              </a:rPr>
              <a:t> </a:t>
            </a:r>
            <a:r>
              <a:rPr lang="en-US" sz="1800" spc="-5" dirty="0">
                <a:effectLst/>
                <a:latin typeface="Calibri" panose="020F0502020204030204" pitchFamily="34" charset="0"/>
                <a:ea typeface="Times New Roman" panose="02020603050405020304" pitchFamily="18" charset="0"/>
              </a:rPr>
              <a:t>a</a:t>
            </a:r>
            <a:r>
              <a:rPr lang="en-US" sz="1800" dirty="0">
                <a:effectLst/>
                <a:latin typeface="Calibri" panose="020F0502020204030204" pitchFamily="34" charset="0"/>
                <a:ea typeface="Times New Roman" panose="02020603050405020304" pitchFamily="18" charset="0"/>
              </a:rPr>
              <a:t>nd</a:t>
            </a:r>
            <a:r>
              <a:rPr lang="en-US" sz="1800" spc="10" dirty="0">
                <a:effectLst/>
                <a:latin typeface="Calibri" panose="020F0502020204030204" pitchFamily="34" charset="0"/>
                <a:ea typeface="Times New Roman" panose="02020603050405020304" pitchFamily="18" charset="0"/>
              </a:rPr>
              <a:t> </a:t>
            </a:r>
            <a:r>
              <a:rPr lang="en-US" sz="1800" spc="-5" dirty="0">
                <a:effectLst/>
                <a:latin typeface="Calibri" panose="020F0502020204030204" pitchFamily="34" charset="0"/>
                <a:ea typeface="Times New Roman" panose="02020603050405020304" pitchFamily="18" charset="0"/>
              </a:rPr>
              <a:t>acc</a:t>
            </a:r>
            <a:r>
              <a:rPr lang="en-US" sz="1800" dirty="0">
                <a:effectLst/>
                <a:latin typeface="Calibri" panose="020F0502020204030204" pitchFamily="34" charset="0"/>
                <a:ea typeface="Times New Roman" panose="02020603050405020304" pitchFamily="18" charset="0"/>
              </a:rPr>
              <a:t>ompaniment </a:t>
            </a:r>
            <a:r>
              <a:rPr lang="en-US" sz="1800" spc="-5" dirty="0">
                <a:effectLst/>
                <a:latin typeface="Calibri" panose="020F0502020204030204" pitchFamily="34" charset="0"/>
                <a:ea typeface="Times New Roman" panose="02020603050405020304" pitchFamily="18" charset="0"/>
              </a:rPr>
              <a:t>f</a:t>
            </a:r>
            <a:r>
              <a:rPr lang="en-US" sz="1800" spc="10" dirty="0">
                <a:effectLst/>
                <a:latin typeface="Calibri" panose="020F0502020204030204" pitchFamily="34" charset="0"/>
                <a:ea typeface="Times New Roman" panose="02020603050405020304" pitchFamily="18" charset="0"/>
              </a:rPr>
              <a:t>o</a:t>
            </a:r>
            <a:r>
              <a:rPr lang="en-US" sz="1800" dirty="0">
                <a:effectLst/>
                <a:latin typeface="Calibri" panose="020F0502020204030204" pitchFamily="34" charset="0"/>
                <a:ea typeface="Times New Roman" panose="02020603050405020304" pitchFamily="18" charset="0"/>
              </a:rPr>
              <a:t>r victi</a:t>
            </a:r>
            <a:r>
              <a:rPr lang="en-US" sz="1800" spc="5" dirty="0">
                <a:effectLst/>
                <a:latin typeface="Calibri" panose="020F0502020204030204" pitchFamily="34" charset="0"/>
                <a:ea typeface="Times New Roman" panose="02020603050405020304" pitchFamily="18" charset="0"/>
              </a:rPr>
              <a:t>m</a:t>
            </a:r>
            <a:r>
              <a:rPr lang="en-US" sz="1800" dirty="0">
                <a:effectLst/>
                <a:latin typeface="Calibri" panose="020F0502020204030204" pitchFamily="34" charset="0"/>
                <a:ea typeface="Times New Roman" panose="02020603050405020304" pitchFamily="18" charset="0"/>
              </a:rPr>
              <a:t>s of dom</a:t>
            </a:r>
            <a:r>
              <a:rPr lang="en-US" sz="1800" spc="-5" dirty="0">
                <a:effectLst/>
                <a:latin typeface="Calibri" panose="020F0502020204030204" pitchFamily="34" charset="0"/>
                <a:ea typeface="Times New Roman" panose="02020603050405020304" pitchFamily="18" charset="0"/>
              </a:rPr>
              <a:t>e</a:t>
            </a:r>
            <a:r>
              <a:rPr lang="en-US" sz="1800" dirty="0">
                <a:effectLst/>
                <a:latin typeface="Calibri" panose="020F0502020204030204" pitchFamily="34" charset="0"/>
                <a:ea typeface="Times New Roman" panose="02020603050405020304" pitchFamily="18" charset="0"/>
              </a:rPr>
              <a:t>st</a:t>
            </a:r>
            <a:r>
              <a:rPr lang="en-US" sz="1800" spc="5" dirty="0">
                <a:effectLst/>
                <a:latin typeface="Calibri" panose="020F0502020204030204" pitchFamily="34" charset="0"/>
                <a:ea typeface="Times New Roman" panose="02020603050405020304" pitchFamily="18" charset="0"/>
              </a:rPr>
              <a:t>i</a:t>
            </a:r>
            <a:r>
              <a:rPr lang="en-US" sz="1800" dirty="0">
                <a:effectLst/>
                <a:latin typeface="Calibri" panose="020F0502020204030204" pitchFamily="34" charset="0"/>
                <a:ea typeface="Times New Roman" panose="02020603050405020304" pitchFamily="18" charset="0"/>
              </a:rPr>
              <a:t>c vio</a:t>
            </a:r>
            <a:r>
              <a:rPr lang="en-US" sz="1800" spc="5" dirty="0">
                <a:effectLst/>
                <a:latin typeface="Calibri" panose="020F0502020204030204" pitchFamily="34" charset="0"/>
                <a:ea typeface="Times New Roman" panose="02020603050405020304" pitchFamily="18" charset="0"/>
              </a:rPr>
              <a:t>l</a:t>
            </a:r>
            <a:r>
              <a:rPr lang="en-US" sz="1800" spc="-5" dirty="0">
                <a:effectLst/>
                <a:latin typeface="Calibri" panose="020F0502020204030204" pitchFamily="34" charset="0"/>
                <a:ea typeface="Times New Roman" panose="02020603050405020304" pitchFamily="18" charset="0"/>
              </a:rPr>
              <a:t>e</a:t>
            </a:r>
            <a:r>
              <a:rPr lang="en-US" sz="1800" dirty="0">
                <a:effectLst/>
                <a:latin typeface="Calibri" panose="020F0502020204030204" pitchFamily="34" charset="0"/>
                <a:ea typeface="Times New Roman" panose="02020603050405020304" pitchFamily="18" charset="0"/>
              </a:rPr>
              <a:t>n</a:t>
            </a:r>
            <a:r>
              <a:rPr lang="en-US" sz="1800" spc="-5" dirty="0">
                <a:effectLst/>
                <a:latin typeface="Calibri" panose="020F0502020204030204" pitchFamily="34" charset="0"/>
                <a:ea typeface="Times New Roman" panose="02020603050405020304" pitchFamily="18" charset="0"/>
              </a:rPr>
              <a:t>c</a:t>
            </a:r>
            <a:r>
              <a:rPr lang="en-US" sz="1800" dirty="0">
                <a:effectLst/>
                <a:latin typeface="Calibri" panose="020F0502020204030204" pitchFamily="34" charset="0"/>
                <a:ea typeface="Times New Roman" panose="02020603050405020304" pitchFamily="18" charset="0"/>
              </a:rPr>
              <a:t>e</a:t>
            </a:r>
            <a:r>
              <a:rPr lang="en-US" sz="1800" spc="-5" dirty="0">
                <a:effectLst/>
                <a:latin typeface="Calibri" panose="020F0502020204030204" pitchFamily="34" charset="0"/>
                <a:ea typeface="Times New Roman" panose="02020603050405020304" pitchFamily="18" charset="0"/>
              </a:rPr>
              <a:t> a</a:t>
            </a:r>
            <a:r>
              <a:rPr lang="en-US" sz="1800" dirty="0">
                <a:effectLst/>
                <a:latin typeface="Calibri" panose="020F0502020204030204" pitchFamily="34" charset="0"/>
                <a:ea typeface="Times New Roman" panose="02020603050405020304" pitchFamily="18" charset="0"/>
              </a:rPr>
              <a:t>nd se</a:t>
            </a:r>
            <a:r>
              <a:rPr lang="en-US" sz="1800" spc="10" dirty="0">
                <a:effectLst/>
                <a:latin typeface="Calibri" panose="020F0502020204030204" pitchFamily="34" charset="0"/>
                <a:ea typeface="Times New Roman" panose="02020603050405020304" pitchFamily="18" charset="0"/>
              </a:rPr>
              <a:t>x</a:t>
            </a:r>
            <a:r>
              <a:rPr lang="en-US" sz="1800" dirty="0">
                <a:effectLst/>
                <a:latin typeface="Calibri" panose="020F0502020204030204" pitchFamily="34" charset="0"/>
                <a:ea typeface="Times New Roman" panose="02020603050405020304" pitchFamily="18" charset="0"/>
              </a:rPr>
              <a:t>u</a:t>
            </a:r>
            <a:r>
              <a:rPr lang="en-US" sz="1800" spc="-5" dirty="0">
                <a:effectLst/>
                <a:latin typeface="Calibri" panose="020F0502020204030204" pitchFamily="34" charset="0"/>
                <a:ea typeface="Times New Roman" panose="02020603050405020304" pitchFamily="18" charset="0"/>
              </a:rPr>
              <a:t>a</a:t>
            </a:r>
            <a:r>
              <a:rPr lang="en-US" sz="1800" dirty="0">
                <a:effectLst/>
                <a:latin typeface="Calibri" panose="020F0502020204030204" pitchFamily="34" charset="0"/>
                <a:ea typeface="Times New Roman" panose="02020603050405020304" pitchFamily="18" charset="0"/>
              </a:rPr>
              <a:t>l ass</a:t>
            </a:r>
            <a:r>
              <a:rPr lang="en-US" sz="1800" spc="5" dirty="0">
                <a:effectLst/>
                <a:latin typeface="Calibri" panose="020F0502020204030204" pitchFamily="34" charset="0"/>
                <a:ea typeface="Times New Roman" panose="02020603050405020304" pitchFamily="18" charset="0"/>
              </a:rPr>
              <a:t>a</a:t>
            </a:r>
            <a:r>
              <a:rPr lang="en-US" sz="1800" dirty="0">
                <a:effectLst/>
                <a:latin typeface="Calibri" panose="020F0502020204030204" pitchFamily="34" charset="0"/>
                <a:ea typeface="Times New Roman" panose="02020603050405020304" pitchFamily="18" charset="0"/>
              </a:rPr>
              <a:t>ult</a:t>
            </a:r>
            <a:r>
              <a:rPr lang="en-US" sz="1800" spc="5" dirty="0">
                <a:effectLst/>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with basic</a:t>
            </a:r>
            <a:r>
              <a:rPr lang="en-US" sz="1800" spc="-5" dirty="0">
                <a:effectLst/>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le</a:t>
            </a:r>
            <a:r>
              <a:rPr lang="en-US" sz="1800" spc="-15" dirty="0">
                <a:effectLst/>
                <a:latin typeface="Calibri" panose="020F0502020204030204" pitchFamily="34" charset="0"/>
                <a:ea typeface="Times New Roman" panose="02020603050405020304" pitchFamily="18" charset="0"/>
              </a:rPr>
              <a:t>g</a:t>
            </a:r>
            <a:r>
              <a:rPr lang="en-US" sz="1800" spc="-5" dirty="0">
                <a:effectLst/>
                <a:latin typeface="Calibri" panose="020F0502020204030204" pitchFamily="34" charset="0"/>
                <a:ea typeface="Times New Roman" panose="02020603050405020304" pitchFamily="18" charset="0"/>
              </a:rPr>
              <a:t>a</a:t>
            </a:r>
            <a:r>
              <a:rPr lang="en-US" sz="1800" dirty="0">
                <a:effectLst/>
                <a:latin typeface="Calibri" panose="020F0502020204030204" pitchFamily="34" charset="0"/>
                <a:ea typeface="Times New Roman" panose="02020603050405020304" pitchFamily="18" charset="0"/>
              </a:rPr>
              <a:t>l </a:t>
            </a:r>
            <a:r>
              <a:rPr lang="en-US" sz="1800" spc="5" dirty="0">
                <a:effectLst/>
                <a:latin typeface="Calibri" panose="020F0502020204030204" pitchFamily="34" charset="0"/>
                <a:ea typeface="Times New Roman" panose="02020603050405020304" pitchFamily="18" charset="0"/>
              </a:rPr>
              <a:t>i</a:t>
            </a:r>
            <a:r>
              <a:rPr lang="en-US" sz="1800" dirty="0">
                <a:effectLst/>
                <a:latin typeface="Calibri" panose="020F0502020204030204" pitchFamily="34" charset="0"/>
                <a:ea typeface="Times New Roman" panose="02020603050405020304" pitchFamily="18" charset="0"/>
              </a:rPr>
              <a:t>nf</a:t>
            </a:r>
            <a:r>
              <a:rPr lang="en-US" sz="1800" spc="5" dirty="0">
                <a:effectLst/>
                <a:latin typeface="Calibri" panose="020F0502020204030204" pitchFamily="34" charset="0"/>
                <a:ea typeface="Times New Roman" panose="02020603050405020304" pitchFamily="18" charset="0"/>
              </a:rPr>
              <a:t>or</a:t>
            </a:r>
            <a:r>
              <a:rPr lang="en-US" sz="1800" dirty="0">
                <a:effectLst/>
                <a:latin typeface="Calibri" panose="020F0502020204030204" pitchFamily="34" charset="0"/>
                <a:ea typeface="Times New Roman" panose="02020603050405020304" pitchFamily="18" charset="0"/>
              </a:rPr>
              <a:t>mation and p</a:t>
            </a:r>
            <a:r>
              <a:rPr lang="en-US" sz="1800" spc="-5" dirty="0">
                <a:effectLst/>
                <a:latin typeface="Calibri" panose="020F0502020204030204" pitchFamily="34" charset="0"/>
                <a:ea typeface="Times New Roman" panose="02020603050405020304" pitchFamily="18" charset="0"/>
              </a:rPr>
              <a:t>r</a:t>
            </a:r>
            <a:r>
              <a:rPr lang="en-US" sz="1800" dirty="0">
                <a:effectLst/>
                <a:latin typeface="Calibri" panose="020F0502020204030204" pitchFamily="34" charset="0"/>
                <a:ea typeface="Times New Roman" panose="02020603050405020304" pitchFamily="18" charset="0"/>
              </a:rPr>
              <a:t>ovides r</a:t>
            </a:r>
            <a:r>
              <a:rPr lang="en-US" sz="1800" spc="-10" dirty="0">
                <a:effectLst/>
                <a:latin typeface="Calibri" panose="020F0502020204030204" pitchFamily="34" charset="0"/>
                <a:ea typeface="Times New Roman" panose="02020603050405020304" pitchFamily="18" charset="0"/>
              </a:rPr>
              <a:t>e</a:t>
            </a:r>
            <a:r>
              <a:rPr lang="en-US" sz="1800" dirty="0">
                <a:effectLst/>
                <a:latin typeface="Calibri" panose="020F0502020204030204" pitchFamily="34" charset="0"/>
                <a:ea typeface="Times New Roman" panose="02020603050405020304" pitchFamily="18" charset="0"/>
              </a:rPr>
              <a:t>fer</a:t>
            </a:r>
            <a:r>
              <a:rPr lang="en-US" sz="1800" spc="-5" dirty="0">
                <a:effectLst/>
                <a:latin typeface="Calibri" panose="020F0502020204030204" pitchFamily="34" charset="0"/>
                <a:ea typeface="Times New Roman" panose="02020603050405020304" pitchFamily="18" charset="0"/>
              </a:rPr>
              <a:t>ra</a:t>
            </a:r>
            <a:r>
              <a:rPr lang="en-US" sz="1800" dirty="0">
                <a:effectLst/>
                <a:latin typeface="Calibri" panose="020F0502020204030204" pitchFamily="34" charset="0"/>
                <a:ea typeface="Times New Roman" panose="02020603050405020304" pitchFamily="18" charset="0"/>
              </a:rPr>
              <a:t>ls </a:t>
            </a:r>
            <a:r>
              <a:rPr lang="en-US" sz="1800" spc="5" dirty="0">
                <a:effectLst/>
                <a:latin typeface="Calibri" panose="020F0502020204030204" pitchFamily="34" charset="0"/>
                <a:ea typeface="Times New Roman" panose="02020603050405020304" pitchFamily="18" charset="0"/>
              </a:rPr>
              <a:t>i</a:t>
            </a:r>
            <a:r>
              <a:rPr lang="en-US" sz="1800" dirty="0">
                <a:effectLst/>
                <a:latin typeface="Calibri" panose="020F0502020204030204" pitchFamily="34" charset="0"/>
                <a:ea typeface="Times New Roman" panose="02020603050405020304" pitchFamily="18" charset="0"/>
              </a:rPr>
              <a:t>n </a:t>
            </a:r>
            <a:r>
              <a:rPr lang="en-US" sz="1800" spc="5" dirty="0">
                <a:effectLst/>
                <a:latin typeface="Calibri" panose="020F0502020204030204" pitchFamily="34" charset="0"/>
                <a:ea typeface="Times New Roman" panose="02020603050405020304" pitchFamily="18" charset="0"/>
              </a:rPr>
              <a:t>c</a:t>
            </a:r>
            <a:r>
              <a:rPr lang="en-US" sz="1800" spc="-5" dirty="0">
                <a:effectLst/>
                <a:latin typeface="Calibri" panose="020F0502020204030204" pitchFamily="34" charset="0"/>
                <a:ea typeface="Times New Roman" panose="02020603050405020304" pitchFamily="18" charset="0"/>
              </a:rPr>
              <a:t>a</a:t>
            </a:r>
            <a:r>
              <a:rPr lang="en-US" sz="1800" dirty="0">
                <a:effectLst/>
                <a:latin typeface="Calibri" panose="020F0502020204030204" pitchFamily="34" charset="0"/>
                <a:ea typeface="Times New Roman" panose="02020603050405020304" pitchFamily="18" charset="0"/>
              </a:rPr>
              <a:t>s</a:t>
            </a:r>
            <a:r>
              <a:rPr lang="en-US" sz="1800" spc="-5" dirty="0">
                <a:effectLst/>
                <a:latin typeface="Calibri" panose="020F0502020204030204" pitchFamily="34" charset="0"/>
                <a:ea typeface="Times New Roman" panose="02020603050405020304" pitchFamily="18" charset="0"/>
              </a:rPr>
              <a:t>e</a:t>
            </a:r>
            <a:r>
              <a:rPr lang="en-US" sz="1800" dirty="0">
                <a:effectLst/>
                <a:latin typeface="Calibri" panose="020F0502020204030204" pitchFamily="34" charset="0"/>
                <a:ea typeface="Times New Roman" panose="02020603050405020304" pitchFamily="18" charset="0"/>
              </a:rPr>
              <a:t>s wh</a:t>
            </a:r>
            <a:r>
              <a:rPr lang="en-US" sz="1800" spc="5" dirty="0">
                <a:effectLst/>
                <a:latin typeface="Calibri" panose="020F0502020204030204" pitchFamily="34" charset="0"/>
                <a:ea typeface="Times New Roman" panose="02020603050405020304" pitchFamily="18" charset="0"/>
              </a:rPr>
              <a:t>e</a:t>
            </a:r>
            <a:r>
              <a:rPr lang="en-US" sz="1800" dirty="0">
                <a:effectLst/>
                <a:latin typeface="Calibri" panose="020F0502020204030204" pitchFamily="34" charset="0"/>
                <a:ea typeface="Times New Roman" panose="02020603050405020304" pitchFamily="18" charset="0"/>
              </a:rPr>
              <a:t>re </a:t>
            </a:r>
            <a:r>
              <a:rPr lang="en-US" sz="1800" spc="5" dirty="0">
                <a:effectLst/>
                <a:latin typeface="Calibri" panose="020F0502020204030204" pitchFamily="34" charset="0"/>
                <a:ea typeface="Times New Roman" panose="02020603050405020304" pitchFamily="18" charset="0"/>
              </a:rPr>
              <a:t>c</a:t>
            </a:r>
            <a:r>
              <a:rPr lang="en-US" sz="1800" dirty="0">
                <a:effectLst/>
                <a:latin typeface="Calibri" panose="020F0502020204030204" pitchFamily="34" charset="0"/>
                <a:ea typeface="Times New Roman" panose="02020603050405020304" pitchFamily="18" charset="0"/>
              </a:rPr>
              <a:t>l</a:t>
            </a:r>
            <a:r>
              <a:rPr lang="en-US" sz="1800" spc="5" dirty="0">
                <a:effectLst/>
                <a:latin typeface="Calibri" panose="020F0502020204030204" pitchFamily="34" charset="0"/>
                <a:ea typeface="Times New Roman" panose="02020603050405020304" pitchFamily="18" charset="0"/>
              </a:rPr>
              <a:t>i</a:t>
            </a:r>
            <a:r>
              <a:rPr lang="en-US" sz="1800" spc="-5" dirty="0">
                <a:effectLst/>
                <a:latin typeface="Calibri" panose="020F0502020204030204" pitchFamily="34" charset="0"/>
                <a:ea typeface="Times New Roman" panose="02020603050405020304" pitchFamily="18" charset="0"/>
              </a:rPr>
              <a:t>e</a:t>
            </a:r>
            <a:r>
              <a:rPr lang="en-US" sz="1800" dirty="0">
                <a:effectLst/>
                <a:latin typeface="Calibri" panose="020F0502020204030204" pitchFamily="34" charset="0"/>
                <a:ea typeface="Times New Roman" panose="02020603050405020304" pitchFamily="18" charset="0"/>
              </a:rPr>
              <a:t>nts ne</a:t>
            </a:r>
            <a:r>
              <a:rPr lang="en-US" sz="1800" spc="-5" dirty="0">
                <a:effectLst/>
                <a:latin typeface="Calibri" panose="020F0502020204030204" pitchFamily="34" charset="0"/>
                <a:ea typeface="Times New Roman" panose="02020603050405020304" pitchFamily="18" charset="0"/>
              </a:rPr>
              <a:t>e</a:t>
            </a:r>
            <a:r>
              <a:rPr lang="en-US" sz="1800" dirty="0">
                <a:effectLst/>
                <a:latin typeface="Calibri" panose="020F0502020204030204" pitchFamily="34" charset="0"/>
                <a:ea typeface="Times New Roman" panose="02020603050405020304" pitchFamily="18" charset="0"/>
              </a:rPr>
              <a:t>d l</a:t>
            </a:r>
            <a:r>
              <a:rPr lang="en-US" sz="1800" spc="10" dirty="0">
                <a:effectLst/>
                <a:latin typeface="Calibri" panose="020F0502020204030204" pitchFamily="34" charset="0"/>
                <a:ea typeface="Times New Roman" panose="02020603050405020304" pitchFamily="18" charset="0"/>
              </a:rPr>
              <a:t>e</a:t>
            </a:r>
            <a:r>
              <a:rPr lang="en-US" sz="1800" spc="-10" dirty="0">
                <a:effectLst/>
                <a:latin typeface="Calibri" panose="020F0502020204030204" pitchFamily="34" charset="0"/>
                <a:ea typeface="Times New Roman" panose="02020603050405020304" pitchFamily="18" charset="0"/>
              </a:rPr>
              <a:t>g</a:t>
            </a:r>
            <a:r>
              <a:rPr lang="en-US" sz="1800" spc="-5" dirty="0">
                <a:effectLst/>
                <a:latin typeface="Calibri" panose="020F0502020204030204" pitchFamily="34" charset="0"/>
                <a:ea typeface="Times New Roman" panose="02020603050405020304" pitchFamily="18" charset="0"/>
              </a:rPr>
              <a:t>a</a:t>
            </a:r>
            <a:r>
              <a:rPr lang="en-US" sz="1800" dirty="0">
                <a:effectLst/>
                <a:latin typeface="Calibri" panose="020F0502020204030204" pitchFamily="34" charset="0"/>
                <a:ea typeface="Times New Roman" panose="02020603050405020304" pitchFamily="18" charset="0"/>
              </a:rPr>
              <a:t>l advi</a:t>
            </a:r>
            <a:r>
              <a:rPr lang="en-US" sz="1800" spc="5" dirty="0">
                <a:effectLst/>
                <a:latin typeface="Calibri" panose="020F0502020204030204" pitchFamily="34" charset="0"/>
                <a:ea typeface="Times New Roman" panose="02020603050405020304" pitchFamily="18" charset="0"/>
              </a:rPr>
              <a:t>c</a:t>
            </a:r>
            <a:r>
              <a:rPr lang="en-US" sz="1800" spc="-5" dirty="0">
                <a:effectLst/>
                <a:latin typeface="Calibri" panose="020F0502020204030204" pitchFamily="34" charset="0"/>
                <a:ea typeface="Times New Roman" panose="02020603050405020304" pitchFamily="18" charset="0"/>
              </a:rPr>
              <a:t>e</a:t>
            </a:r>
            <a:r>
              <a:rPr lang="en-US" sz="1800" dirty="0">
                <a:effectLst/>
                <a:latin typeface="Calibri" panose="020F0502020204030204" pitchFamily="34" charset="0"/>
                <a:ea typeface="Times New Roman" panose="02020603050405020304" pitchFamily="18" charset="0"/>
              </a:rPr>
              <a:t>. Advo</a:t>
            </a:r>
            <a:r>
              <a:rPr lang="en-US" sz="1800" spc="-5" dirty="0">
                <a:effectLst/>
                <a:latin typeface="Calibri" panose="020F0502020204030204" pitchFamily="34" charset="0"/>
                <a:ea typeface="Times New Roman" panose="02020603050405020304" pitchFamily="18" charset="0"/>
              </a:rPr>
              <a:t>ca</a:t>
            </a:r>
            <a:r>
              <a:rPr lang="en-US" sz="1800" dirty="0">
                <a:effectLst/>
                <a:latin typeface="Calibri" panose="020F0502020204030204" pitchFamily="34" charset="0"/>
                <a:ea typeface="Times New Roman" panose="02020603050405020304" pitchFamily="18" charset="0"/>
              </a:rPr>
              <a:t>tes </a:t>
            </a:r>
            <a:r>
              <a:rPr lang="en-US" sz="1800" spc="5" dirty="0">
                <a:effectLst/>
                <a:latin typeface="Calibri" panose="020F0502020204030204" pitchFamily="34" charset="0"/>
                <a:ea typeface="Times New Roman" panose="02020603050405020304" pitchFamily="18" charset="0"/>
              </a:rPr>
              <a:t>c</a:t>
            </a:r>
            <a:r>
              <a:rPr lang="en-US" sz="1800" spc="-5" dirty="0">
                <a:effectLst/>
                <a:latin typeface="Calibri" panose="020F0502020204030204" pitchFamily="34" charset="0"/>
                <a:ea typeface="Times New Roman" panose="02020603050405020304" pitchFamily="18" charset="0"/>
              </a:rPr>
              <a:t>a</a:t>
            </a:r>
            <a:r>
              <a:rPr lang="en-US" sz="1800" dirty="0">
                <a:effectLst/>
                <a:latin typeface="Calibri" panose="020F0502020204030204" pitchFamily="34" charset="0"/>
                <a:ea typeface="Times New Roman" panose="02020603050405020304" pitchFamily="18" charset="0"/>
              </a:rPr>
              <a:t>n w</a:t>
            </a:r>
            <a:r>
              <a:rPr lang="en-US" sz="1800" spc="-5" dirty="0">
                <a:effectLst/>
                <a:latin typeface="Calibri" panose="020F0502020204030204" pitchFamily="34" charset="0"/>
                <a:ea typeface="Times New Roman" panose="02020603050405020304" pitchFamily="18" charset="0"/>
              </a:rPr>
              <a:t>r</a:t>
            </a:r>
            <a:r>
              <a:rPr lang="en-US" sz="1800" dirty="0">
                <a:effectLst/>
                <a:latin typeface="Calibri" panose="020F0502020204030204" pitchFamily="34" charset="0"/>
                <a:ea typeface="Times New Roman" panose="02020603050405020304" pitchFamily="18" charset="0"/>
              </a:rPr>
              <a:t>i</a:t>
            </a:r>
            <a:r>
              <a:rPr lang="en-US" sz="1800" spc="5" dirty="0">
                <a:effectLst/>
                <a:latin typeface="Calibri" panose="020F0502020204030204" pitchFamily="34" charset="0"/>
                <a:ea typeface="Times New Roman" panose="02020603050405020304" pitchFamily="18" charset="0"/>
              </a:rPr>
              <a:t>t</a:t>
            </a:r>
            <a:r>
              <a:rPr lang="en-US" sz="1800" dirty="0">
                <a:effectLst/>
                <a:latin typeface="Calibri" panose="020F0502020204030204" pitchFamily="34" charset="0"/>
                <a:ea typeface="Times New Roman" panose="02020603050405020304" pitchFamily="18" charset="0"/>
              </a:rPr>
              <a:t>e</a:t>
            </a:r>
            <a:r>
              <a:rPr lang="en-US" sz="1800" spc="5" dirty="0">
                <a:effectLst/>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O</a:t>
            </a:r>
            <a:r>
              <a:rPr lang="en-US" sz="1800" spc="-5" dirty="0">
                <a:effectLst/>
                <a:latin typeface="Calibri" panose="020F0502020204030204" pitchFamily="34" charset="0"/>
                <a:ea typeface="Times New Roman" panose="02020603050405020304" pitchFamily="18" charset="0"/>
              </a:rPr>
              <a:t>r</a:t>
            </a:r>
            <a:r>
              <a:rPr lang="en-US" sz="1800" spc="10" dirty="0">
                <a:effectLst/>
                <a:latin typeface="Calibri" panose="020F0502020204030204" pitchFamily="34" charset="0"/>
                <a:ea typeface="Times New Roman" panose="02020603050405020304" pitchFamily="18" charset="0"/>
              </a:rPr>
              <a:t>d</a:t>
            </a:r>
            <a:r>
              <a:rPr lang="en-US" sz="1800" spc="-5" dirty="0">
                <a:effectLst/>
                <a:latin typeface="Calibri" panose="020F0502020204030204" pitchFamily="34" charset="0"/>
                <a:ea typeface="Times New Roman" panose="02020603050405020304" pitchFamily="18" charset="0"/>
              </a:rPr>
              <a:t>e</a:t>
            </a:r>
            <a:r>
              <a:rPr lang="en-US" sz="1800" dirty="0">
                <a:effectLst/>
                <a:latin typeface="Calibri" panose="020F0502020204030204" pitchFamily="34" charset="0"/>
                <a:ea typeface="Times New Roman" panose="02020603050405020304" pitchFamily="18" charset="0"/>
              </a:rPr>
              <a:t>rs of</a:t>
            </a:r>
            <a:r>
              <a:rPr lang="en-US" sz="1800" spc="-5" dirty="0">
                <a:effectLst/>
                <a:latin typeface="Calibri" panose="020F0502020204030204" pitchFamily="34" charset="0"/>
                <a:ea typeface="Times New Roman" panose="02020603050405020304" pitchFamily="18" charset="0"/>
              </a:rPr>
              <a:t> </a:t>
            </a:r>
            <a:r>
              <a:rPr lang="en-US" sz="1800" spc="5" dirty="0">
                <a:effectLst/>
                <a:latin typeface="Calibri" panose="020F0502020204030204" pitchFamily="34" charset="0"/>
                <a:ea typeface="Times New Roman" panose="02020603050405020304" pitchFamily="18" charset="0"/>
              </a:rPr>
              <a:t>P</a:t>
            </a:r>
            <a:r>
              <a:rPr lang="en-US" sz="1800" dirty="0">
                <a:effectLst/>
                <a:latin typeface="Calibri" panose="020F0502020204030204" pitchFamily="34" charset="0"/>
                <a:ea typeface="Times New Roman" panose="02020603050405020304" pitchFamily="18" charset="0"/>
              </a:rPr>
              <a:t>rot</a:t>
            </a:r>
            <a:r>
              <a:rPr lang="en-US" sz="1800" spc="-5" dirty="0">
                <a:effectLst/>
                <a:latin typeface="Calibri" panose="020F0502020204030204" pitchFamily="34" charset="0"/>
                <a:ea typeface="Times New Roman" panose="02020603050405020304" pitchFamily="18" charset="0"/>
              </a:rPr>
              <a:t>ec</a:t>
            </a:r>
            <a:r>
              <a:rPr lang="en-US" sz="1800" dirty="0">
                <a:effectLst/>
                <a:latin typeface="Calibri" panose="020F0502020204030204" pitchFamily="34" charset="0"/>
                <a:ea typeface="Times New Roman" panose="02020603050405020304" pitchFamily="18" charset="0"/>
              </a:rPr>
              <a:t>t</a:t>
            </a:r>
            <a:r>
              <a:rPr lang="en-US" sz="1800" spc="5" dirty="0">
                <a:effectLst/>
                <a:latin typeface="Calibri" panose="020F0502020204030204" pitchFamily="34" charset="0"/>
                <a:ea typeface="Times New Roman" panose="02020603050405020304" pitchFamily="18" charset="0"/>
              </a:rPr>
              <a:t>i</a:t>
            </a:r>
            <a:r>
              <a:rPr lang="en-US" sz="1800" dirty="0">
                <a:effectLst/>
                <a:latin typeface="Calibri" panose="020F0502020204030204" pitchFamily="34" charset="0"/>
                <a:ea typeface="Times New Roman" panose="02020603050405020304" pitchFamily="18" charset="0"/>
              </a:rPr>
              <a:t>on, Chi</a:t>
            </a:r>
            <a:r>
              <a:rPr lang="en-US" sz="1800" spc="5" dirty="0">
                <a:effectLst/>
                <a:latin typeface="Calibri" panose="020F0502020204030204" pitchFamily="34" charset="0"/>
                <a:ea typeface="Times New Roman" panose="02020603050405020304" pitchFamily="18" charset="0"/>
              </a:rPr>
              <a:t>l</a:t>
            </a:r>
            <a:r>
              <a:rPr lang="en-US" sz="1800" dirty="0">
                <a:effectLst/>
                <a:latin typeface="Calibri" panose="020F0502020204030204" pitchFamily="34" charset="0"/>
                <a:ea typeface="Times New Roman" panose="02020603050405020304" pitchFamily="18" charset="0"/>
              </a:rPr>
              <a:t>d Custo</a:t>
            </a:r>
            <a:r>
              <a:rPr lang="en-US" sz="1800" spc="15" dirty="0">
                <a:effectLst/>
                <a:latin typeface="Calibri" panose="020F0502020204030204" pitchFamily="34" charset="0"/>
                <a:ea typeface="Times New Roman" panose="02020603050405020304" pitchFamily="18" charset="0"/>
              </a:rPr>
              <a:t>d</a:t>
            </a:r>
            <a:r>
              <a:rPr lang="en-US" sz="1800" spc="-35" dirty="0">
                <a:effectLst/>
                <a:latin typeface="Calibri" panose="020F0502020204030204" pitchFamily="34" charset="0"/>
                <a:ea typeface="Times New Roman" panose="02020603050405020304" pitchFamily="18" charset="0"/>
              </a:rPr>
              <a:t>y</a:t>
            </a:r>
            <a:r>
              <a:rPr lang="en-US" sz="1800" dirty="0">
                <a:effectLst/>
                <a:latin typeface="Calibri" panose="020F0502020204030204" pitchFamily="34" charset="0"/>
                <a:ea typeface="Times New Roman" panose="02020603050405020304" pitchFamily="18" charset="0"/>
              </a:rPr>
              <a:t>, </a:t>
            </a:r>
            <a:r>
              <a:rPr lang="en-US" sz="1800" spc="5" dirty="0">
                <a:effectLst/>
                <a:latin typeface="Calibri" panose="020F0502020204030204" pitchFamily="34" charset="0"/>
                <a:ea typeface="Times New Roman" panose="02020603050405020304" pitchFamily="18" charset="0"/>
              </a:rPr>
              <a:t>P</a:t>
            </a:r>
            <a:r>
              <a:rPr lang="en-US" sz="1800" spc="-5" dirty="0">
                <a:effectLst/>
                <a:latin typeface="Calibri" panose="020F0502020204030204" pitchFamily="34" charset="0"/>
                <a:ea typeface="Times New Roman" panose="02020603050405020304" pitchFamily="18" charset="0"/>
              </a:rPr>
              <a:t>a</a:t>
            </a:r>
            <a:r>
              <a:rPr lang="en-US" sz="1800" dirty="0">
                <a:effectLst/>
                <a:latin typeface="Calibri" panose="020F0502020204030204" pitchFamily="34" charset="0"/>
                <a:ea typeface="Times New Roman" panose="02020603050405020304" pitchFamily="18" charset="0"/>
              </a:rPr>
              <a:t>te</a:t>
            </a:r>
            <a:r>
              <a:rPr lang="en-US" sz="1800" spc="-5" dirty="0">
                <a:effectLst/>
                <a:latin typeface="Calibri" panose="020F0502020204030204" pitchFamily="34" charset="0"/>
                <a:ea typeface="Times New Roman" panose="02020603050405020304" pitchFamily="18" charset="0"/>
              </a:rPr>
              <a:t>r</a:t>
            </a:r>
            <a:r>
              <a:rPr lang="en-US" sz="1800" dirty="0">
                <a:effectLst/>
                <a:latin typeface="Calibri" panose="020F0502020204030204" pitchFamily="34" charset="0"/>
                <a:ea typeface="Times New Roman" panose="02020603050405020304" pitchFamily="18" charset="0"/>
              </a:rPr>
              <a:t>ni</a:t>
            </a:r>
            <a:r>
              <a:rPr lang="en-US" sz="1800" spc="30" dirty="0">
                <a:effectLst/>
                <a:latin typeface="Calibri" panose="020F0502020204030204" pitchFamily="34" charset="0"/>
                <a:ea typeface="Times New Roman" panose="02020603050405020304" pitchFamily="18" charset="0"/>
              </a:rPr>
              <a:t>t</a:t>
            </a:r>
            <a:r>
              <a:rPr lang="en-US" sz="1800" dirty="0">
                <a:effectLst/>
                <a:latin typeface="Calibri" panose="020F0502020204030204" pitchFamily="34" charset="0"/>
                <a:ea typeface="Times New Roman" panose="02020603050405020304" pitchFamily="18" charset="0"/>
              </a:rPr>
              <a:t>y,</a:t>
            </a:r>
            <a:r>
              <a:rPr lang="en-US" sz="1800" spc="-15" dirty="0">
                <a:effectLst/>
                <a:latin typeface="Calibri" panose="020F0502020204030204" pitchFamily="34" charset="0"/>
                <a:ea typeface="Times New Roman" panose="02020603050405020304" pitchFamily="18" charset="0"/>
              </a:rPr>
              <a:t> </a:t>
            </a:r>
            <a:r>
              <a:rPr lang="en-US" sz="1800" spc="-5" dirty="0">
                <a:effectLst/>
                <a:latin typeface="Calibri" panose="020F0502020204030204" pitchFamily="34" charset="0"/>
                <a:ea typeface="Times New Roman" panose="02020603050405020304" pitchFamily="18" charset="0"/>
              </a:rPr>
              <a:t>a</a:t>
            </a:r>
            <a:r>
              <a:rPr lang="en-US" sz="1800" dirty="0">
                <a:effectLst/>
                <a:latin typeface="Calibri" panose="020F0502020204030204" pitchFamily="34" charset="0"/>
                <a:ea typeface="Times New Roman" panose="02020603050405020304" pitchFamily="18" charset="0"/>
              </a:rPr>
              <a:t>nd other</a:t>
            </a:r>
            <a:r>
              <a:rPr lang="en-US" sz="1800" spc="-5" dirty="0">
                <a:effectLst/>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p</a:t>
            </a:r>
            <a:r>
              <a:rPr lang="en-US" sz="1800" spc="-5" dirty="0">
                <a:effectLst/>
                <a:latin typeface="Calibri" panose="020F0502020204030204" pitchFamily="34" charset="0"/>
                <a:ea typeface="Times New Roman" panose="02020603050405020304" pitchFamily="18" charset="0"/>
              </a:rPr>
              <a:t>e</a:t>
            </a:r>
            <a:r>
              <a:rPr lang="en-US" sz="1800" dirty="0">
                <a:effectLst/>
                <a:latin typeface="Calibri" panose="020F0502020204030204" pitchFamily="34" charset="0"/>
                <a:ea typeface="Times New Roman" panose="02020603050405020304" pitchFamily="18" charset="0"/>
              </a:rPr>
              <a:t>t</a:t>
            </a:r>
            <a:r>
              <a:rPr lang="en-US" sz="1800" spc="5" dirty="0">
                <a:effectLst/>
                <a:latin typeface="Calibri" panose="020F0502020204030204" pitchFamily="34" charset="0"/>
                <a:ea typeface="Times New Roman" panose="02020603050405020304" pitchFamily="18" charset="0"/>
              </a:rPr>
              <a:t>i</a:t>
            </a:r>
            <a:r>
              <a:rPr lang="en-US" sz="1800" dirty="0">
                <a:effectLst/>
                <a:latin typeface="Calibri" panose="020F0502020204030204" pitchFamily="34" charset="0"/>
                <a:ea typeface="Times New Roman" panose="02020603050405020304" pitchFamily="18" charset="0"/>
              </a:rPr>
              <a:t>t</a:t>
            </a:r>
            <a:r>
              <a:rPr lang="en-US" sz="1800" spc="5" dirty="0">
                <a:effectLst/>
                <a:latin typeface="Calibri" panose="020F0502020204030204" pitchFamily="34" charset="0"/>
                <a:ea typeface="Times New Roman" panose="02020603050405020304" pitchFamily="18" charset="0"/>
              </a:rPr>
              <a:t>i</a:t>
            </a:r>
            <a:r>
              <a:rPr lang="en-US" sz="1800" dirty="0">
                <a:effectLst/>
                <a:latin typeface="Calibri" panose="020F0502020204030204" pitchFamily="34" charset="0"/>
                <a:ea typeface="Times New Roman" panose="02020603050405020304" pitchFamily="18" charset="0"/>
              </a:rPr>
              <a:t>ons for</a:t>
            </a:r>
            <a:r>
              <a:rPr lang="en-US" sz="1800" spc="5" dirty="0">
                <a:effectLst/>
                <a:latin typeface="Calibri" panose="020F0502020204030204" pitchFamily="34" charset="0"/>
                <a:ea typeface="Times New Roman" panose="02020603050405020304" pitchFamily="18" charset="0"/>
              </a:rPr>
              <a:t> </a:t>
            </a:r>
            <a:r>
              <a:rPr lang="en-US" sz="1800" spc="-5" dirty="0">
                <a:effectLst/>
                <a:latin typeface="Calibri" panose="020F0502020204030204" pitchFamily="34" charset="0"/>
                <a:ea typeface="Times New Roman" panose="02020603050405020304" pitchFamily="18" charset="0"/>
              </a:rPr>
              <a:t>F</a:t>
            </a:r>
            <a:r>
              <a:rPr lang="en-US" sz="1800" spc="5" dirty="0">
                <a:effectLst/>
                <a:latin typeface="Calibri" panose="020F0502020204030204" pitchFamily="34" charset="0"/>
                <a:ea typeface="Times New Roman" panose="02020603050405020304" pitchFamily="18" charset="0"/>
              </a:rPr>
              <a:t>a</a:t>
            </a:r>
            <a:r>
              <a:rPr lang="en-US" sz="1800" dirty="0">
                <a:effectLst/>
                <a:latin typeface="Calibri" panose="020F0502020204030204" pitchFamily="34" charset="0"/>
                <a:ea typeface="Times New Roman" panose="02020603050405020304" pitchFamily="18" charset="0"/>
              </a:rPr>
              <a:t>m</a:t>
            </a:r>
            <a:r>
              <a:rPr lang="en-US" sz="1800" spc="5" dirty="0">
                <a:effectLst/>
                <a:latin typeface="Calibri" panose="020F0502020204030204" pitchFamily="34" charset="0"/>
                <a:ea typeface="Times New Roman" panose="02020603050405020304" pitchFamily="18" charset="0"/>
              </a:rPr>
              <a:t>i</a:t>
            </a:r>
            <a:r>
              <a:rPr lang="en-US" sz="1800" spc="15" dirty="0">
                <a:effectLst/>
                <a:latin typeface="Calibri" panose="020F0502020204030204" pitchFamily="34" charset="0"/>
                <a:ea typeface="Times New Roman" panose="02020603050405020304" pitchFamily="18" charset="0"/>
              </a:rPr>
              <a:t>l</a:t>
            </a:r>
            <a:r>
              <a:rPr lang="en-US" sz="1800" dirty="0">
                <a:effectLst/>
                <a:latin typeface="Calibri" panose="020F0502020204030204" pitchFamily="34" charset="0"/>
                <a:ea typeface="Times New Roman" panose="02020603050405020304" pitchFamily="18" charset="0"/>
              </a:rPr>
              <a:t>y</a:t>
            </a:r>
            <a:r>
              <a:rPr lang="en-US" sz="1800" spc="-35" dirty="0">
                <a:effectLst/>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Court on</a:t>
            </a:r>
            <a:r>
              <a:rPr lang="en-US" sz="1800" spc="10" dirty="0">
                <a:effectLst/>
                <a:latin typeface="Calibri" panose="020F0502020204030204" pitchFamily="34" charset="0"/>
                <a:ea typeface="Times New Roman" panose="02020603050405020304" pitchFamily="18" charset="0"/>
              </a:rPr>
              <a:t> </a:t>
            </a:r>
            <a:r>
              <a:rPr lang="en-US" sz="1800" spc="-5" dirty="0">
                <a:effectLst/>
                <a:latin typeface="Calibri" panose="020F0502020204030204" pitchFamily="34" charset="0"/>
                <a:ea typeface="Times New Roman" panose="02020603050405020304" pitchFamily="18" charset="0"/>
              </a:rPr>
              <a:t>a</a:t>
            </a:r>
            <a:r>
              <a:rPr lang="en-US" sz="1800" dirty="0">
                <a:effectLst/>
                <a:latin typeface="Calibri" panose="020F0502020204030204" pitchFamily="34" charset="0"/>
                <a:ea typeface="Times New Roman" panose="02020603050405020304" pitchFamily="18" charset="0"/>
              </a:rPr>
              <a:t>n </a:t>
            </a:r>
            <a:r>
              <a:rPr lang="en-US" sz="1800" spc="-5" dirty="0">
                <a:effectLst/>
                <a:latin typeface="Calibri" panose="020F0502020204030204" pitchFamily="34" charset="0"/>
                <a:ea typeface="Times New Roman" panose="02020603050405020304" pitchFamily="18" charset="0"/>
              </a:rPr>
              <a:t>e</a:t>
            </a:r>
            <a:r>
              <a:rPr lang="en-US" sz="1800" dirty="0">
                <a:effectLst/>
                <a:latin typeface="Calibri" panose="020F0502020204030204" pitchFamily="34" charset="0"/>
                <a:ea typeface="Times New Roman" panose="02020603050405020304" pitchFamily="18" charset="0"/>
              </a:rPr>
              <a:t>me</a:t>
            </a:r>
            <a:r>
              <a:rPr lang="en-US" sz="1800" spc="5" dirty="0">
                <a:effectLst/>
                <a:latin typeface="Calibri" panose="020F0502020204030204" pitchFamily="34" charset="0"/>
                <a:ea typeface="Times New Roman" panose="02020603050405020304" pitchFamily="18" charset="0"/>
              </a:rPr>
              <a:t>r</a:t>
            </a:r>
            <a:r>
              <a:rPr lang="en-US" sz="1800" dirty="0">
                <a:effectLst/>
                <a:latin typeface="Calibri" panose="020F0502020204030204" pitchFamily="34" charset="0"/>
                <a:ea typeface="Times New Roman" panose="02020603050405020304" pitchFamily="18" charset="0"/>
              </a:rPr>
              <a:t>g</a:t>
            </a:r>
            <a:r>
              <a:rPr lang="en-US" sz="1800" spc="5" dirty="0">
                <a:effectLst/>
                <a:latin typeface="Calibri" panose="020F0502020204030204" pitchFamily="34" charset="0"/>
                <a:ea typeface="Times New Roman" panose="02020603050405020304" pitchFamily="18" charset="0"/>
              </a:rPr>
              <a:t>e</a:t>
            </a:r>
            <a:r>
              <a:rPr lang="en-US" sz="1800" dirty="0">
                <a:effectLst/>
                <a:latin typeface="Calibri" panose="020F0502020204030204" pitchFamily="34" charset="0"/>
                <a:ea typeface="Times New Roman" panose="02020603050405020304" pitchFamily="18" charset="0"/>
              </a:rPr>
              <a:t>n</a:t>
            </a:r>
            <a:r>
              <a:rPr lang="en-US" sz="1800" spc="5" dirty="0">
                <a:effectLst/>
                <a:latin typeface="Calibri" panose="020F0502020204030204" pitchFamily="34" charset="0"/>
                <a:ea typeface="Times New Roman" panose="02020603050405020304" pitchFamily="18" charset="0"/>
              </a:rPr>
              <a:t>c</a:t>
            </a:r>
            <a:r>
              <a:rPr lang="en-US" sz="1800" dirty="0">
                <a:effectLst/>
                <a:latin typeface="Calibri" panose="020F0502020204030204" pitchFamily="34" charset="0"/>
                <a:ea typeface="Times New Roman" panose="02020603050405020304" pitchFamily="18" charset="0"/>
              </a:rPr>
              <a:t>y</a:t>
            </a:r>
            <a:r>
              <a:rPr lang="en-US" sz="1800" spc="-15" dirty="0">
                <a:effectLst/>
                <a:latin typeface="Calibri" panose="020F0502020204030204" pitchFamily="34" charset="0"/>
                <a:ea typeface="Times New Roman" panose="02020603050405020304" pitchFamily="18" charset="0"/>
              </a:rPr>
              <a:t> </a:t>
            </a:r>
            <a:r>
              <a:rPr lang="en-US" sz="1800" spc="-5" dirty="0">
                <a:effectLst/>
                <a:latin typeface="Calibri" panose="020F0502020204030204" pitchFamily="34" charset="0"/>
                <a:ea typeface="Times New Roman" panose="02020603050405020304" pitchFamily="18" charset="0"/>
              </a:rPr>
              <a:t>a</a:t>
            </a:r>
            <a:r>
              <a:rPr lang="en-US" sz="1800" dirty="0">
                <a:effectLst/>
                <a:latin typeface="Calibri" panose="020F0502020204030204" pitchFamily="34" charset="0"/>
                <a:ea typeface="Times New Roman" panose="02020603050405020304" pitchFamily="18" charset="0"/>
              </a:rPr>
              <a:t>nd no</a:t>
            </a:r>
            <a:r>
              <a:rPr lang="en-US" sz="1800" spc="30" dirty="0">
                <a:effectLst/>
                <a:latin typeface="Calibri" panose="020F0502020204030204" pitchFamily="34" charset="0"/>
                <a:ea typeface="Times New Roman" panose="02020603050405020304" pitchFamily="18" charset="0"/>
              </a:rPr>
              <a:t>n</a:t>
            </a:r>
            <a:r>
              <a:rPr lang="en-US" sz="1800" dirty="0">
                <a:effectLst/>
                <a:latin typeface="Calibri" panose="020F0502020204030204" pitchFamily="34" charset="0"/>
                <a:ea typeface="Times New Roman" panose="02020603050405020304" pitchFamily="18" charset="0"/>
              </a:rPr>
              <a:t>-</a:t>
            </a:r>
            <a:r>
              <a:rPr lang="en-US" sz="1800" spc="-5" dirty="0">
                <a:effectLst/>
                <a:latin typeface="Calibri" panose="020F0502020204030204" pitchFamily="34" charset="0"/>
                <a:ea typeface="Times New Roman" panose="02020603050405020304" pitchFamily="18" charset="0"/>
              </a:rPr>
              <a:t>e</a:t>
            </a:r>
            <a:r>
              <a:rPr lang="en-US" sz="1800" dirty="0">
                <a:effectLst/>
                <a:latin typeface="Calibri" panose="020F0502020204030204" pitchFamily="34" charset="0"/>
                <a:ea typeface="Times New Roman" panose="02020603050405020304" pitchFamily="18" charset="0"/>
              </a:rPr>
              <a:t>me</a:t>
            </a:r>
            <a:r>
              <a:rPr lang="en-US" sz="1800" spc="5" dirty="0">
                <a:effectLst/>
                <a:latin typeface="Calibri" panose="020F0502020204030204" pitchFamily="34" charset="0"/>
                <a:ea typeface="Times New Roman" panose="02020603050405020304" pitchFamily="18" charset="0"/>
              </a:rPr>
              <a:t>r</a:t>
            </a:r>
            <a:r>
              <a:rPr lang="en-US" sz="1800" spc="-10" dirty="0">
                <a:effectLst/>
                <a:latin typeface="Calibri" panose="020F0502020204030204" pitchFamily="34" charset="0"/>
                <a:ea typeface="Times New Roman" panose="02020603050405020304" pitchFamily="18" charset="0"/>
              </a:rPr>
              <a:t>g</a:t>
            </a:r>
            <a:r>
              <a:rPr lang="en-US" sz="1800" spc="-5" dirty="0">
                <a:effectLst/>
                <a:latin typeface="Calibri" panose="020F0502020204030204" pitchFamily="34" charset="0"/>
                <a:ea typeface="Times New Roman" panose="02020603050405020304" pitchFamily="18" charset="0"/>
              </a:rPr>
              <a:t>e</a:t>
            </a:r>
            <a:r>
              <a:rPr lang="en-US" sz="1800" spc="10" dirty="0">
                <a:effectLst/>
                <a:latin typeface="Calibri" panose="020F0502020204030204" pitchFamily="34" charset="0"/>
                <a:ea typeface="Times New Roman" panose="02020603050405020304" pitchFamily="18" charset="0"/>
              </a:rPr>
              <a:t>n</a:t>
            </a:r>
            <a:r>
              <a:rPr lang="en-US" sz="1800" spc="20" dirty="0">
                <a:effectLst/>
                <a:latin typeface="Calibri" panose="020F0502020204030204" pitchFamily="34" charset="0"/>
                <a:ea typeface="Times New Roman" panose="02020603050405020304" pitchFamily="18" charset="0"/>
              </a:rPr>
              <a:t>c</a:t>
            </a:r>
            <a:r>
              <a:rPr lang="en-US" sz="1800" dirty="0">
                <a:effectLst/>
                <a:latin typeface="Calibri" panose="020F0502020204030204" pitchFamily="34" charset="0"/>
                <a:ea typeface="Times New Roman" panose="02020603050405020304" pitchFamily="18" charset="0"/>
              </a:rPr>
              <a:t>y</a:t>
            </a:r>
            <a:r>
              <a:rPr lang="en-US" sz="1800" spc="-25" dirty="0">
                <a:effectLst/>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b</a:t>
            </a:r>
            <a:r>
              <a:rPr lang="en-US" sz="1800" spc="-5" dirty="0">
                <a:effectLst/>
                <a:latin typeface="Calibri" panose="020F0502020204030204" pitchFamily="34" charset="0"/>
                <a:ea typeface="Times New Roman" panose="02020603050405020304" pitchFamily="18" charset="0"/>
              </a:rPr>
              <a:t>a</a:t>
            </a:r>
            <a:r>
              <a:rPr lang="en-US" sz="1800" dirty="0">
                <a:effectLst/>
                <a:latin typeface="Calibri" panose="020F0502020204030204" pitchFamily="34" charset="0"/>
                <a:ea typeface="Times New Roman" panose="02020603050405020304" pitchFamily="18" charset="0"/>
              </a:rPr>
              <a:t>si</a:t>
            </a:r>
            <a:r>
              <a:rPr lang="en-US" sz="1800" spc="5" dirty="0">
                <a:effectLst/>
                <a:latin typeface="Calibri" panose="020F0502020204030204" pitchFamily="34" charset="0"/>
                <a:ea typeface="Times New Roman" panose="02020603050405020304" pitchFamily="18" charset="0"/>
              </a:rPr>
              <a:t>s</a:t>
            </a:r>
            <a:r>
              <a:rPr lang="en-US" sz="1800" dirty="0">
                <a:effectLst/>
                <a:latin typeface="Calibri" panose="020F0502020204030204" pitchFamily="34" charset="0"/>
                <a:ea typeface="Times New Roman" panose="02020603050405020304" pitchFamily="18" charset="0"/>
              </a:rPr>
              <a:t>. When possible, Advocates </a:t>
            </a:r>
            <a:r>
              <a:rPr lang="en-US" sz="1800" spc="-5" dirty="0">
                <a:effectLst/>
                <a:latin typeface="Calibri" panose="020F0502020204030204" pitchFamily="34" charset="0"/>
                <a:ea typeface="Times New Roman" panose="02020603050405020304" pitchFamily="18" charset="0"/>
              </a:rPr>
              <a:t>w</a:t>
            </a:r>
            <a:r>
              <a:rPr lang="en-US" sz="1800" dirty="0">
                <a:effectLst/>
                <a:latin typeface="Calibri" panose="020F0502020204030204" pitchFamily="34" charset="0"/>
                <a:ea typeface="Times New Roman" panose="02020603050405020304" pitchFamily="18" charset="0"/>
              </a:rPr>
              <a:t>i</a:t>
            </a:r>
            <a:r>
              <a:rPr lang="en-US" sz="1800" spc="5" dirty="0">
                <a:effectLst/>
                <a:latin typeface="Calibri" panose="020F0502020204030204" pitchFamily="34" charset="0"/>
                <a:ea typeface="Times New Roman" panose="02020603050405020304" pitchFamily="18" charset="0"/>
              </a:rPr>
              <a:t>l</a:t>
            </a:r>
            <a:r>
              <a:rPr lang="en-US" sz="1800" dirty="0">
                <a:effectLst/>
                <a:latin typeface="Calibri" panose="020F0502020204030204" pitchFamily="34" charset="0"/>
                <a:ea typeface="Times New Roman" panose="02020603050405020304" pitchFamily="18" charset="0"/>
              </a:rPr>
              <a:t>l a</a:t>
            </a:r>
            <a:r>
              <a:rPr lang="en-US" sz="1800" spc="-5" dirty="0">
                <a:effectLst/>
                <a:latin typeface="Calibri" panose="020F0502020204030204" pitchFamily="34" charset="0"/>
                <a:ea typeface="Times New Roman" panose="02020603050405020304" pitchFamily="18" charset="0"/>
              </a:rPr>
              <a:t>cc</a:t>
            </a:r>
            <a:r>
              <a:rPr lang="en-US" sz="1800" dirty="0">
                <a:effectLst/>
                <a:latin typeface="Calibri" panose="020F0502020204030204" pitchFamily="34" charset="0"/>
                <a:ea typeface="Times New Roman" panose="02020603050405020304" pitchFamily="18" charset="0"/>
              </a:rPr>
              <a:t>ompa</a:t>
            </a:r>
            <a:r>
              <a:rPr lang="en-US" sz="1800" spc="20" dirty="0">
                <a:effectLst/>
                <a:latin typeface="Calibri" panose="020F0502020204030204" pitchFamily="34" charset="0"/>
                <a:ea typeface="Times New Roman" panose="02020603050405020304" pitchFamily="18" charset="0"/>
              </a:rPr>
              <a:t>n</a:t>
            </a:r>
            <a:r>
              <a:rPr lang="en-US" sz="1800" dirty="0">
                <a:effectLst/>
                <a:latin typeface="Calibri" panose="020F0502020204030204" pitchFamily="34" charset="0"/>
                <a:ea typeface="Times New Roman" panose="02020603050405020304" pitchFamily="18" charset="0"/>
              </a:rPr>
              <a:t>y</a:t>
            </a:r>
            <a:r>
              <a:rPr lang="en-US" sz="1800" spc="-25" dirty="0">
                <a:effectLst/>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v</a:t>
            </a:r>
            <a:r>
              <a:rPr lang="en-US" sz="1800" spc="15" dirty="0">
                <a:effectLst/>
                <a:latin typeface="Calibri" panose="020F0502020204030204" pitchFamily="34" charset="0"/>
                <a:ea typeface="Times New Roman" panose="02020603050405020304" pitchFamily="18" charset="0"/>
              </a:rPr>
              <a:t>i</a:t>
            </a:r>
            <a:r>
              <a:rPr lang="en-US" sz="1800" spc="-5" dirty="0">
                <a:effectLst/>
                <a:latin typeface="Calibri" panose="020F0502020204030204" pitchFamily="34" charset="0"/>
                <a:ea typeface="Times New Roman" panose="02020603050405020304" pitchFamily="18" charset="0"/>
              </a:rPr>
              <a:t>c</a:t>
            </a:r>
            <a:r>
              <a:rPr lang="en-US" sz="1800" dirty="0">
                <a:effectLst/>
                <a:latin typeface="Calibri" panose="020F0502020204030204" pitchFamily="34" charset="0"/>
                <a:ea typeface="Times New Roman" panose="02020603050405020304" pitchFamily="18" charset="0"/>
              </a:rPr>
              <a:t>t</a:t>
            </a:r>
            <a:r>
              <a:rPr lang="en-US" sz="1800" spc="5" dirty="0">
                <a:effectLst/>
                <a:latin typeface="Calibri" panose="020F0502020204030204" pitchFamily="34" charset="0"/>
                <a:ea typeface="Times New Roman" panose="02020603050405020304" pitchFamily="18" charset="0"/>
              </a:rPr>
              <a:t>i</a:t>
            </a:r>
            <a:r>
              <a:rPr lang="en-US" sz="1800" dirty="0">
                <a:effectLst/>
                <a:latin typeface="Calibri" panose="020F0502020204030204" pitchFamily="34" charset="0"/>
                <a:ea typeface="Times New Roman" panose="02020603050405020304" pitchFamily="18" charset="0"/>
              </a:rPr>
              <a:t>ms </a:t>
            </a:r>
            <a:r>
              <a:rPr lang="en-US" sz="1800" spc="5" dirty="0">
                <a:effectLst/>
                <a:latin typeface="Calibri" panose="020F0502020204030204" pitchFamily="34" charset="0"/>
                <a:ea typeface="Times New Roman" panose="02020603050405020304" pitchFamily="18" charset="0"/>
              </a:rPr>
              <a:t>t</a:t>
            </a:r>
            <a:r>
              <a:rPr lang="en-US" sz="1800" dirty="0">
                <a:effectLst/>
                <a:latin typeface="Calibri" panose="020F0502020204030204" pitchFamily="34" charset="0"/>
                <a:ea typeface="Times New Roman" panose="02020603050405020304" pitchFamily="18" charset="0"/>
              </a:rPr>
              <a:t>o </a:t>
            </a:r>
            <a:r>
              <a:rPr lang="en-US" sz="1800" spc="-5" dirty="0">
                <a:effectLst/>
                <a:latin typeface="Calibri" panose="020F0502020204030204" pitchFamily="34" charset="0"/>
                <a:ea typeface="Times New Roman" panose="02020603050405020304" pitchFamily="18" charset="0"/>
              </a:rPr>
              <a:t>c</a:t>
            </a:r>
            <a:r>
              <a:rPr lang="en-US" sz="1800" dirty="0">
                <a:effectLst/>
                <a:latin typeface="Calibri" panose="020F0502020204030204" pitchFamily="34" charset="0"/>
                <a:ea typeface="Times New Roman" panose="02020603050405020304" pitchFamily="18" charset="0"/>
              </a:rPr>
              <a:t>ourt in a suppo</a:t>
            </a:r>
            <a:r>
              <a:rPr lang="en-US" sz="1800" spc="-5" dirty="0">
                <a:effectLst/>
                <a:latin typeface="Calibri" panose="020F0502020204030204" pitchFamily="34" charset="0"/>
                <a:ea typeface="Times New Roman" panose="02020603050405020304" pitchFamily="18" charset="0"/>
              </a:rPr>
              <a:t>r</a:t>
            </a:r>
            <a:r>
              <a:rPr lang="en-US" sz="1800" dirty="0">
                <a:effectLst/>
                <a:latin typeface="Calibri" panose="020F0502020204030204" pitchFamily="34" charset="0"/>
                <a:ea typeface="Times New Roman" panose="02020603050405020304" pitchFamily="18" charset="0"/>
              </a:rPr>
              <a:t>t</a:t>
            </a:r>
            <a:r>
              <a:rPr lang="en-US" sz="1800" spc="5" dirty="0">
                <a:effectLst/>
                <a:latin typeface="Calibri" panose="020F0502020204030204" pitchFamily="34" charset="0"/>
                <a:ea typeface="Times New Roman" panose="02020603050405020304" pitchFamily="18" charset="0"/>
              </a:rPr>
              <a:t>i</a:t>
            </a:r>
            <a:r>
              <a:rPr lang="en-US" sz="1800" dirty="0">
                <a:effectLst/>
                <a:latin typeface="Calibri" panose="020F0502020204030204" pitchFamily="34" charset="0"/>
                <a:ea typeface="Times New Roman" panose="02020603050405020304" pitchFamily="18" charset="0"/>
              </a:rPr>
              <a:t>ve rol</a:t>
            </a:r>
            <a:r>
              <a:rPr lang="en-US" sz="1800" spc="-5" dirty="0">
                <a:effectLst/>
                <a:latin typeface="Calibri" panose="020F0502020204030204" pitchFamily="34" charset="0"/>
                <a:ea typeface="Times New Roman" panose="02020603050405020304" pitchFamily="18" charset="0"/>
              </a:rPr>
              <a:t>e</a:t>
            </a:r>
            <a:r>
              <a:rPr lang="en-US" sz="1800" dirty="0">
                <a:effectLst/>
                <a:latin typeface="Calibri" panose="020F0502020204030204" pitchFamily="34" charset="0"/>
                <a:ea typeface="Times New Roman" panose="02020603050405020304" pitchFamily="18" charset="0"/>
              </a:rPr>
              <a:t>.</a:t>
            </a:r>
            <a:r>
              <a:rPr lang="en-US" sz="1800" spc="10" dirty="0">
                <a:effectLst/>
                <a:latin typeface="Calibri" panose="020F0502020204030204" pitchFamily="34" charset="0"/>
                <a:ea typeface="Times New Roman" panose="02020603050405020304" pitchFamily="18" charset="0"/>
              </a:rPr>
              <a:t> </a:t>
            </a:r>
            <a:r>
              <a:rPr lang="en-US" sz="1800" spc="-15" dirty="0">
                <a:effectLst/>
                <a:latin typeface="Calibri" panose="020F0502020204030204" pitchFamily="34" charset="0"/>
                <a:ea typeface="Times New Roman" panose="02020603050405020304" pitchFamily="18" charset="0"/>
              </a:rPr>
              <a:t>I</a:t>
            </a:r>
            <a:r>
              <a:rPr lang="en-US" sz="1800" dirty="0">
                <a:effectLst/>
                <a:latin typeface="Calibri" panose="020F0502020204030204" pitchFamily="34" charset="0"/>
                <a:ea typeface="Times New Roman" panose="02020603050405020304" pitchFamily="18" charset="0"/>
              </a:rPr>
              <a:t>n </a:t>
            </a:r>
            <a:r>
              <a:rPr lang="en-US" sz="1800" spc="-5" dirty="0">
                <a:effectLst/>
                <a:latin typeface="Calibri" panose="020F0502020204030204" pitchFamily="34" charset="0"/>
                <a:ea typeface="Times New Roman" panose="02020603050405020304" pitchFamily="18" charset="0"/>
              </a:rPr>
              <a:t>c</a:t>
            </a:r>
            <a:r>
              <a:rPr lang="en-US" sz="1800" dirty="0">
                <a:effectLst/>
                <a:latin typeface="Calibri" panose="020F0502020204030204" pitchFamily="34" charset="0"/>
                <a:ea typeface="Times New Roman" panose="02020603050405020304" pitchFamily="18" charset="0"/>
              </a:rPr>
              <a:t>rimin</a:t>
            </a:r>
            <a:r>
              <a:rPr lang="en-US" sz="1800" spc="-5" dirty="0">
                <a:effectLst/>
                <a:latin typeface="Calibri" panose="020F0502020204030204" pitchFamily="34" charset="0"/>
                <a:ea typeface="Times New Roman" panose="02020603050405020304" pitchFamily="18" charset="0"/>
              </a:rPr>
              <a:t>a</a:t>
            </a:r>
            <a:r>
              <a:rPr lang="en-US" sz="1800" dirty="0">
                <a:effectLst/>
                <a:latin typeface="Calibri" panose="020F0502020204030204" pitchFamily="34" charset="0"/>
                <a:ea typeface="Times New Roman" panose="02020603050405020304" pitchFamily="18" charset="0"/>
              </a:rPr>
              <a:t>l </a:t>
            </a:r>
            <a:r>
              <a:rPr lang="en-US" sz="1800" spc="10" dirty="0">
                <a:effectLst/>
                <a:latin typeface="Calibri" panose="020F0502020204030204" pitchFamily="34" charset="0"/>
                <a:ea typeface="Times New Roman" panose="02020603050405020304" pitchFamily="18" charset="0"/>
              </a:rPr>
              <a:t>c</a:t>
            </a:r>
            <a:r>
              <a:rPr lang="en-US" sz="1800" spc="-5" dirty="0">
                <a:effectLst/>
                <a:latin typeface="Calibri" panose="020F0502020204030204" pitchFamily="34" charset="0"/>
                <a:ea typeface="Times New Roman" panose="02020603050405020304" pitchFamily="18" charset="0"/>
              </a:rPr>
              <a:t>a</a:t>
            </a:r>
            <a:r>
              <a:rPr lang="en-US" sz="1800" dirty="0">
                <a:effectLst/>
                <a:latin typeface="Calibri" panose="020F0502020204030204" pitchFamily="34" charset="0"/>
                <a:ea typeface="Times New Roman" panose="02020603050405020304" pitchFamily="18" charset="0"/>
              </a:rPr>
              <a:t>s</a:t>
            </a:r>
            <a:r>
              <a:rPr lang="en-US" sz="1800" spc="-5" dirty="0">
                <a:effectLst/>
                <a:latin typeface="Calibri" panose="020F0502020204030204" pitchFamily="34" charset="0"/>
                <a:ea typeface="Times New Roman" panose="02020603050405020304" pitchFamily="18" charset="0"/>
              </a:rPr>
              <a:t>e</a:t>
            </a:r>
            <a:r>
              <a:rPr lang="en-US" sz="1800" dirty="0">
                <a:effectLst/>
                <a:latin typeface="Calibri" panose="020F0502020204030204" pitchFamily="34" charset="0"/>
                <a:ea typeface="Times New Roman" panose="02020603050405020304" pitchFamily="18" charset="0"/>
              </a:rPr>
              <a:t>s, </a:t>
            </a:r>
            <a:r>
              <a:rPr lang="en-US" sz="1800" spc="10" dirty="0">
                <a:effectLst/>
                <a:latin typeface="Calibri" panose="020F0502020204030204" pitchFamily="34" charset="0"/>
                <a:ea typeface="Times New Roman" panose="02020603050405020304" pitchFamily="18" charset="0"/>
              </a:rPr>
              <a:t>A</a:t>
            </a:r>
            <a:r>
              <a:rPr lang="en-US" sz="1800" dirty="0">
                <a:effectLst/>
                <a:latin typeface="Calibri" panose="020F0502020204030204" pitchFamily="34" charset="0"/>
                <a:ea typeface="Times New Roman" panose="02020603050405020304" pitchFamily="18" charset="0"/>
              </a:rPr>
              <a:t>dvo</a:t>
            </a:r>
            <a:r>
              <a:rPr lang="en-US" sz="1800" spc="-5" dirty="0">
                <a:effectLst/>
                <a:latin typeface="Calibri" panose="020F0502020204030204" pitchFamily="34" charset="0"/>
                <a:ea typeface="Times New Roman" panose="02020603050405020304" pitchFamily="18" charset="0"/>
              </a:rPr>
              <a:t>ca</a:t>
            </a:r>
            <a:r>
              <a:rPr lang="en-US" sz="1800" dirty="0">
                <a:effectLst/>
                <a:latin typeface="Calibri" panose="020F0502020204030204" pitchFamily="34" charset="0"/>
                <a:ea typeface="Times New Roman" panose="02020603050405020304" pitchFamily="18" charset="0"/>
              </a:rPr>
              <a:t>tes </a:t>
            </a:r>
            <a:r>
              <a:rPr lang="en-US" sz="1800" spc="-5" dirty="0">
                <a:effectLst/>
                <a:latin typeface="Calibri" panose="020F0502020204030204" pitchFamily="34" charset="0"/>
                <a:ea typeface="Times New Roman" panose="02020603050405020304" pitchFamily="18" charset="0"/>
              </a:rPr>
              <a:t>w</a:t>
            </a:r>
            <a:r>
              <a:rPr lang="en-US" sz="1800" dirty="0">
                <a:effectLst/>
                <a:latin typeface="Calibri" panose="020F0502020204030204" pitchFamily="34" charset="0"/>
                <a:ea typeface="Times New Roman" panose="02020603050405020304" pitchFamily="18" charset="0"/>
              </a:rPr>
              <a:t>i</a:t>
            </a:r>
            <a:r>
              <a:rPr lang="en-US" sz="1800" spc="5" dirty="0">
                <a:effectLst/>
                <a:latin typeface="Calibri" panose="020F0502020204030204" pitchFamily="34" charset="0"/>
                <a:ea typeface="Times New Roman" panose="02020603050405020304" pitchFamily="18" charset="0"/>
              </a:rPr>
              <a:t>l</a:t>
            </a:r>
            <a:r>
              <a:rPr lang="en-US" sz="1800" dirty="0">
                <a:effectLst/>
                <a:latin typeface="Calibri" panose="020F0502020204030204" pitchFamily="34" charset="0"/>
                <a:ea typeface="Times New Roman" panose="02020603050405020304" pitchFamily="18" charset="0"/>
              </a:rPr>
              <a:t>l a</a:t>
            </a:r>
            <a:r>
              <a:rPr lang="en-US" sz="1800" spc="5" dirty="0">
                <a:effectLst/>
                <a:latin typeface="Calibri" panose="020F0502020204030204" pitchFamily="34" charset="0"/>
                <a:ea typeface="Times New Roman" panose="02020603050405020304" pitchFamily="18" charset="0"/>
              </a:rPr>
              <a:t>c</a:t>
            </a:r>
            <a:r>
              <a:rPr lang="en-US" sz="1800" spc="-5" dirty="0">
                <a:effectLst/>
                <a:latin typeface="Calibri" panose="020F0502020204030204" pitchFamily="34" charset="0"/>
                <a:ea typeface="Times New Roman" panose="02020603050405020304" pitchFamily="18" charset="0"/>
              </a:rPr>
              <a:t>c</a:t>
            </a:r>
            <a:r>
              <a:rPr lang="en-US" sz="1800" dirty="0">
                <a:effectLst/>
                <a:latin typeface="Calibri" panose="020F0502020204030204" pitchFamily="34" charset="0"/>
                <a:ea typeface="Times New Roman" panose="02020603050405020304" pitchFamily="18" charset="0"/>
              </a:rPr>
              <a:t>ompa</a:t>
            </a:r>
            <a:r>
              <a:rPr lang="en-US" sz="1800" spc="20" dirty="0">
                <a:effectLst/>
                <a:latin typeface="Calibri" panose="020F0502020204030204" pitchFamily="34" charset="0"/>
                <a:ea typeface="Times New Roman" panose="02020603050405020304" pitchFamily="18" charset="0"/>
              </a:rPr>
              <a:t>n</a:t>
            </a:r>
            <a:r>
              <a:rPr lang="en-US" sz="1800" dirty="0">
                <a:effectLst/>
                <a:latin typeface="Calibri" panose="020F0502020204030204" pitchFamily="34" charset="0"/>
                <a:ea typeface="Times New Roman" panose="02020603050405020304" pitchFamily="18" charset="0"/>
              </a:rPr>
              <a:t>y</a:t>
            </a:r>
            <a:r>
              <a:rPr lang="en-US" sz="1800" spc="-10" dirty="0">
                <a:effectLst/>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victi</a:t>
            </a:r>
            <a:r>
              <a:rPr lang="en-US" sz="1800" spc="5" dirty="0">
                <a:effectLst/>
                <a:latin typeface="Calibri" panose="020F0502020204030204" pitchFamily="34" charset="0"/>
                <a:ea typeface="Times New Roman" panose="02020603050405020304" pitchFamily="18" charset="0"/>
              </a:rPr>
              <a:t>m</a:t>
            </a:r>
            <a:r>
              <a:rPr lang="en-US" sz="1800" dirty="0">
                <a:effectLst/>
                <a:latin typeface="Calibri" panose="020F0502020204030204" pitchFamily="34" charset="0"/>
                <a:ea typeface="Times New Roman" panose="02020603050405020304" pitchFamily="18" charset="0"/>
              </a:rPr>
              <a:t>s th</a:t>
            </a:r>
            <a:r>
              <a:rPr lang="en-US" sz="1800" spc="-5" dirty="0">
                <a:effectLst/>
                <a:latin typeface="Calibri" panose="020F0502020204030204" pitchFamily="34" charset="0"/>
                <a:ea typeface="Times New Roman" panose="02020603050405020304" pitchFamily="18" charset="0"/>
              </a:rPr>
              <a:t>r</a:t>
            </a:r>
            <a:r>
              <a:rPr lang="en-US" sz="1800" dirty="0">
                <a:effectLst/>
                <a:latin typeface="Calibri" panose="020F0502020204030204" pitchFamily="34" charset="0"/>
                <a:ea typeface="Times New Roman" panose="02020603050405020304" pitchFamily="18" charset="0"/>
              </a:rPr>
              <a:t>ou</a:t>
            </a:r>
            <a:r>
              <a:rPr lang="en-US" sz="1800" spc="-10" dirty="0">
                <a:effectLst/>
                <a:latin typeface="Calibri" panose="020F0502020204030204" pitchFamily="34" charset="0"/>
                <a:ea typeface="Times New Roman" panose="02020603050405020304" pitchFamily="18" charset="0"/>
              </a:rPr>
              <a:t>g</a:t>
            </a:r>
            <a:r>
              <a:rPr lang="en-US" sz="1800" dirty="0">
                <a:effectLst/>
                <a:latin typeface="Calibri" panose="020F0502020204030204" pitchFamily="34" charset="0"/>
                <a:ea typeface="Times New Roman" panose="02020603050405020304" pitchFamily="18" charset="0"/>
              </a:rPr>
              <a:t>h the </a:t>
            </a:r>
            <a:r>
              <a:rPr lang="en-US" sz="1800" spc="20" dirty="0">
                <a:effectLst/>
                <a:latin typeface="Calibri" panose="020F0502020204030204" pitchFamily="34" charset="0"/>
                <a:ea typeface="Times New Roman" panose="02020603050405020304" pitchFamily="18" charset="0"/>
              </a:rPr>
              <a:t>s</a:t>
            </a:r>
            <a:r>
              <a:rPr lang="en-US" sz="1800" spc="-25" dirty="0">
                <a:effectLst/>
                <a:latin typeface="Calibri" panose="020F0502020204030204" pitchFamily="34" charset="0"/>
                <a:ea typeface="Times New Roman" panose="02020603050405020304" pitchFamily="18" charset="0"/>
              </a:rPr>
              <a:t>y</a:t>
            </a:r>
            <a:r>
              <a:rPr lang="en-US" sz="1800" dirty="0">
                <a:effectLst/>
                <a:latin typeface="Calibri" panose="020F0502020204030204" pitchFamily="34" charset="0"/>
                <a:ea typeface="Times New Roman" panose="02020603050405020304" pitchFamily="18" charset="0"/>
              </a:rPr>
              <a:t>stem </a:t>
            </a:r>
            <a:r>
              <a:rPr lang="en-US" sz="1800" spc="-5" dirty="0">
                <a:effectLst/>
                <a:latin typeface="Calibri" panose="020F0502020204030204" pitchFamily="34" charset="0"/>
                <a:ea typeface="Times New Roman" panose="02020603050405020304" pitchFamily="18" charset="0"/>
              </a:rPr>
              <a:t>a</a:t>
            </a:r>
            <a:r>
              <a:rPr lang="en-US" sz="1800" dirty="0">
                <a:effectLst/>
                <a:latin typeface="Calibri" panose="020F0502020204030204" pitchFamily="34" charset="0"/>
                <a:ea typeface="Times New Roman" panose="02020603050405020304" pitchFamily="18" charset="0"/>
              </a:rPr>
              <a:t>s the vi</a:t>
            </a:r>
            <a:r>
              <a:rPr lang="en-US" sz="1800" spc="-5" dirty="0">
                <a:effectLst/>
                <a:latin typeface="Calibri" panose="020F0502020204030204" pitchFamily="34" charset="0"/>
                <a:ea typeface="Times New Roman" panose="02020603050405020304" pitchFamily="18" charset="0"/>
              </a:rPr>
              <a:t>c</a:t>
            </a:r>
            <a:r>
              <a:rPr lang="en-US" sz="1800" dirty="0">
                <a:effectLst/>
                <a:latin typeface="Calibri" panose="020F0502020204030204" pitchFamily="34" charset="0"/>
                <a:ea typeface="Times New Roman" panose="02020603050405020304" pitchFamily="18" charset="0"/>
              </a:rPr>
              <a:t>t</a:t>
            </a:r>
            <a:r>
              <a:rPr lang="en-US" sz="1800" spc="5" dirty="0">
                <a:effectLst/>
                <a:latin typeface="Calibri" panose="020F0502020204030204" pitchFamily="34" charset="0"/>
                <a:ea typeface="Times New Roman" panose="02020603050405020304" pitchFamily="18" charset="0"/>
              </a:rPr>
              <a:t>i</a:t>
            </a:r>
            <a:r>
              <a:rPr lang="en-US" sz="1800" dirty="0">
                <a:effectLst/>
                <a:latin typeface="Calibri" panose="020F0502020204030204" pitchFamily="34" charset="0"/>
                <a:ea typeface="Times New Roman" panose="02020603050405020304" pitchFamily="18" charset="0"/>
              </a:rPr>
              <a:t>m</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i</a:t>
            </a:r>
            <a:r>
              <a:rPr lang="en-US" sz="1800" dirty="0">
                <a:effectLst/>
                <a:latin typeface="Calibri" panose="020F0502020204030204" pitchFamily="34" charset="0"/>
                <a:ea typeface="Times New Roman" panose="02020603050405020304" pitchFamily="18" charset="0"/>
                <a:cs typeface="Calibri" panose="020F0502020204030204" pitchFamily="34" charset="0"/>
              </a:rPr>
              <a:t>nte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dirty="0">
                <a:effectLst/>
                <a:latin typeface="Calibri" panose="020F0502020204030204" pitchFamily="34" charset="0"/>
                <a:ea typeface="Times New Roman" panose="02020603050405020304" pitchFamily="18" charset="0"/>
                <a:cs typeface="Calibri" panose="020F0502020204030204" pitchFamily="34" charset="0"/>
              </a:rPr>
              <a:t>f</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a</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s </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w</a:t>
            </a:r>
            <a:r>
              <a:rPr lang="en-US" sz="1800" dirty="0">
                <a:effectLst/>
                <a:latin typeface="Calibri" panose="020F0502020204030204" pitchFamily="34" charset="0"/>
                <a:ea typeface="Times New Roman" panose="02020603050405020304" pitchFamily="18" charset="0"/>
                <a:cs typeface="Calibri" panose="020F0502020204030204" pitchFamily="34" charset="0"/>
              </a:rPr>
              <a:t>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t</a:t>
            </a:r>
            <a:r>
              <a:rPr lang="en-US" sz="1800" dirty="0">
                <a:effectLst/>
                <a:latin typeface="Calibri" panose="020F0502020204030204" pitchFamily="34" charset="0"/>
                <a:ea typeface="Times New Roman" panose="02020603050405020304" pitchFamily="18" charset="0"/>
                <a:cs typeface="Calibri" panose="020F0502020204030204" pitchFamily="34" charset="0"/>
              </a:rPr>
              <a:t>h the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D</a:t>
            </a:r>
            <a:r>
              <a:rPr lang="en-US" sz="1800" dirty="0">
                <a:effectLst/>
                <a:latin typeface="Calibri" panose="020F0502020204030204" pitchFamily="34" charset="0"/>
                <a:ea typeface="Times New Roman" panose="02020603050405020304" pitchFamily="18" charset="0"/>
                <a:cs typeface="Calibri" panose="020F0502020204030204" pitchFamily="34" charset="0"/>
              </a:rPr>
              <a:t>is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t</a:t>
            </a:r>
            <a:r>
              <a:rPr lang="en-US" sz="1800" dirty="0">
                <a:effectLst/>
                <a:latin typeface="Calibri" panose="020F0502020204030204" pitchFamily="34" charset="0"/>
                <a:ea typeface="Times New Roman" panose="02020603050405020304" pitchFamily="18" charset="0"/>
                <a:cs typeface="Calibri" panose="020F0502020204030204" pitchFamily="34" charset="0"/>
              </a:rPr>
              <a:t>ri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dirty="0">
                <a:effectLst/>
                <a:latin typeface="Calibri" panose="020F0502020204030204" pitchFamily="34" charset="0"/>
                <a:ea typeface="Times New Roman" panose="02020603050405020304" pitchFamily="18" charset="0"/>
                <a:cs typeface="Calibri" panose="020F0502020204030204" pitchFamily="34" charset="0"/>
              </a:rPr>
              <a:t>t At</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t</a:t>
            </a:r>
            <a:r>
              <a:rPr lang="en-US" sz="1800" dirty="0">
                <a:effectLst/>
                <a:latin typeface="Calibri" panose="020F0502020204030204" pitchFamily="34" charset="0"/>
                <a:ea typeface="Times New Roman" panose="02020603050405020304" pitchFamily="18" charset="0"/>
                <a:cs typeface="Calibri" panose="020F0502020204030204" pitchFamily="34" charset="0"/>
              </a:rPr>
              <a:t>orne</a:t>
            </a:r>
            <a:r>
              <a:rPr lang="en-US" sz="1800" spc="-25" dirty="0">
                <a:effectLst/>
                <a:latin typeface="Calibri" panose="020F0502020204030204" pitchFamily="34" charset="0"/>
                <a:ea typeface="Times New Roman" panose="02020603050405020304" pitchFamily="18" charset="0"/>
                <a:cs typeface="Calibri" panose="020F0502020204030204" pitchFamily="34" charset="0"/>
              </a:rPr>
              <a:t>y</a:t>
            </a:r>
            <a:r>
              <a:rPr lang="en-US" sz="1800" spc="20" dirty="0">
                <a:effectLst/>
                <a:latin typeface="Calibri" panose="020F0502020204030204" pitchFamily="34" charset="0"/>
                <a:ea typeface="Times New Roman" panose="02020603050405020304" pitchFamily="18" charset="0"/>
                <a:cs typeface="Calibri" panose="020F0502020204030204" pitchFamily="34" charset="0"/>
              </a:rPr>
              <a:t>’</a:t>
            </a:r>
            <a:r>
              <a:rPr lang="en-US" sz="1800" dirty="0">
                <a:effectLst/>
                <a:latin typeface="Calibri" panose="020F0502020204030204" pitchFamily="34" charset="0"/>
                <a:ea typeface="Times New Roman" panose="02020603050405020304" pitchFamily="18" charset="0"/>
                <a:cs typeface="Calibri" panose="020F0502020204030204" pitchFamily="34" charset="0"/>
              </a:rPr>
              <a:t>s O</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f</a:t>
            </a:r>
            <a:r>
              <a:rPr lang="en-US" sz="1800" dirty="0">
                <a:effectLst/>
                <a:latin typeface="Calibri" panose="020F0502020204030204" pitchFamily="34" charset="0"/>
                <a:ea typeface="Times New Roman" panose="02020603050405020304" pitchFamily="18" charset="0"/>
                <a:cs typeface="Calibri" panose="020F0502020204030204" pitchFamily="34" charset="0"/>
              </a:rPr>
              <a:t>fi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ce</a:t>
            </a:r>
            <a:r>
              <a:rPr lang="en-US" sz="1800" dirty="0">
                <a:effectLst/>
                <a:latin typeface="Calibri" panose="020F0502020204030204" pitchFamily="34" charset="0"/>
                <a:ea typeface="Times New Roman" panose="02020603050405020304" pitchFamily="18" charset="0"/>
                <a:cs typeface="Calibri" panose="020F0502020204030204" pitchFamily="34" charset="0"/>
              </a:rPr>
              <a:t>,</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G</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ra</a:t>
            </a:r>
            <a:r>
              <a:rPr lang="en-US" sz="1800" dirty="0">
                <a:effectLst/>
                <a:latin typeface="Calibri" panose="020F0502020204030204" pitchFamily="34" charset="0"/>
                <a:ea typeface="Times New Roman" panose="02020603050405020304" pitchFamily="18" charset="0"/>
                <a:cs typeface="Calibri" panose="020F0502020204030204" pitchFamily="34" charset="0"/>
              </a:rPr>
              <a:t>nd </a:t>
            </a:r>
            <a:r>
              <a:rPr lang="en-US" sz="1800" spc="30" dirty="0">
                <a:effectLst/>
                <a:latin typeface="Calibri" panose="020F0502020204030204" pitchFamily="34" charset="0"/>
                <a:ea typeface="Times New Roman" panose="02020603050405020304" pitchFamily="18" charset="0"/>
                <a:cs typeface="Calibri" panose="020F0502020204030204" pitchFamily="34" charset="0"/>
              </a:rPr>
              <a:t>J</a:t>
            </a:r>
            <a:r>
              <a:rPr lang="en-US" sz="1800" dirty="0">
                <a:effectLst/>
                <a:latin typeface="Calibri" panose="020F0502020204030204" pitchFamily="34" charset="0"/>
                <a:ea typeface="Times New Roman" panose="02020603050405020304" pitchFamily="18" charset="0"/>
                <a:cs typeface="Calibri" panose="020F0502020204030204" pitchFamily="34" charset="0"/>
              </a:rPr>
              <a:t>u</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spc="-25" dirty="0">
                <a:effectLst/>
                <a:latin typeface="Calibri" panose="020F0502020204030204" pitchFamily="34" charset="0"/>
                <a:ea typeface="Times New Roman" panose="02020603050405020304" pitchFamily="18" charset="0"/>
                <a:cs typeface="Calibri" panose="020F0502020204030204" pitchFamily="34" charset="0"/>
              </a:rPr>
              <a:t>y</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P</a:t>
            </a:r>
            <a:r>
              <a:rPr lang="en-US" sz="1800" dirty="0">
                <a:effectLst/>
                <a:latin typeface="Calibri" panose="020F0502020204030204" pitchFamily="34" charset="0"/>
                <a:ea typeface="Times New Roman" panose="02020603050405020304" pitchFamily="18" charset="0"/>
                <a:cs typeface="Calibri" panose="020F0502020204030204" pitchFamily="34" charset="0"/>
              </a:rPr>
              <a:t>o</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l</a:t>
            </a:r>
            <a:r>
              <a:rPr lang="en-US" sz="1800" dirty="0">
                <a:effectLst/>
                <a:latin typeface="Calibri" panose="020F0502020204030204" pitchFamily="34" charset="0"/>
                <a:ea typeface="Times New Roman" panose="02020603050405020304" pitchFamily="18" charset="0"/>
                <a:cs typeface="Calibri" panose="020F0502020204030204" pitchFamily="34" charset="0"/>
              </a:rPr>
              <a:t>ic</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nd other</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r</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lat</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d of</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f</a:t>
            </a:r>
            <a:r>
              <a:rPr lang="en-US" sz="1800" dirty="0">
                <a:effectLst/>
                <a:latin typeface="Calibri" panose="020F0502020204030204" pitchFamily="34" charset="0"/>
                <a:ea typeface="Times New Roman" panose="02020603050405020304" pitchFamily="18" charset="0"/>
                <a:cs typeface="Calibri" panose="020F0502020204030204" pitchFamily="34" charset="0"/>
              </a:rPr>
              <a:t>ici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Cou</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n</a:t>
            </a:r>
            <a:r>
              <a:rPr lang="en-US" sz="1800" b="1" dirty="0">
                <a:effectLst/>
                <a:latin typeface="Calibri" panose="020F0502020204030204" pitchFamily="34" charset="0"/>
                <a:ea typeface="Times New Roman" panose="02020603050405020304" pitchFamily="18" charset="0"/>
                <a:cs typeface="Calibri" panose="020F0502020204030204" pitchFamily="34" charset="0"/>
              </a:rPr>
              <a:t>s</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b="1" dirty="0">
                <a:effectLst/>
                <a:latin typeface="Calibri" panose="020F0502020204030204" pitchFamily="34" charset="0"/>
                <a:ea typeface="Times New Roman" panose="02020603050405020304" pitchFamily="18" charset="0"/>
                <a:cs typeface="Calibri" panose="020F0502020204030204" pitchFamily="34" charset="0"/>
              </a:rPr>
              <a:t>l</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ing</a:t>
            </a:r>
            <a:r>
              <a:rPr lang="en-US" sz="1800" dirty="0">
                <a:effectLst/>
                <a:latin typeface="Calibri" panose="020F0502020204030204" pitchFamily="34" charset="0"/>
                <a:ea typeface="Times New Roman" panose="02020603050405020304" pitchFamily="18" charset="0"/>
                <a:cs typeface="Calibri" panose="020F0502020204030204" pitchFamily="34" charset="0"/>
              </a:rPr>
              <a:t>: Advocates provide </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c</a:t>
            </a:r>
            <a:r>
              <a:rPr lang="en-US" sz="1800" dirty="0">
                <a:effectLst/>
                <a:latin typeface="Calibri" panose="020F0502020204030204" pitchFamily="34" charset="0"/>
                <a:ea typeface="Times New Roman" panose="02020603050405020304" pitchFamily="18" charset="0"/>
                <a:cs typeface="Calibri" panose="020F0502020204030204" pitchFamily="34" charset="0"/>
              </a:rPr>
              <a:t>risis and sho</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dirty="0">
                <a:effectLst/>
                <a:latin typeface="Calibri" panose="020F0502020204030204" pitchFamily="34" charset="0"/>
                <a:ea typeface="Times New Roman" panose="02020603050405020304" pitchFamily="18" charset="0"/>
                <a:cs typeface="Calibri" panose="020F0502020204030204" pitchFamily="34" charset="0"/>
              </a:rPr>
              <a:t>t-term individual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dirty="0">
                <a:effectLst/>
                <a:latin typeface="Calibri" panose="020F0502020204030204" pitchFamily="34" charset="0"/>
                <a:ea typeface="Times New Roman" panose="02020603050405020304" pitchFamily="18" charset="0"/>
                <a:cs typeface="Calibri" panose="020F0502020204030204" pitchFamily="34" charset="0"/>
              </a:rPr>
              <a:t>ouns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dirty="0">
                <a:effectLst/>
                <a:latin typeface="Calibri" panose="020F0502020204030204" pitchFamily="34" charset="0"/>
                <a:ea typeface="Times New Roman" panose="02020603050405020304" pitchFamily="18" charset="0"/>
                <a:cs typeface="Calibri" panose="020F0502020204030204" pitchFamily="34" charset="0"/>
              </a:rPr>
              <a:t>ng</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f</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o</a:t>
            </a:r>
            <a:r>
              <a:rPr lang="en-US" sz="1800" dirty="0">
                <a:effectLst/>
                <a:latin typeface="Calibri" panose="020F0502020204030204" pitchFamily="34" charset="0"/>
                <a:ea typeface="Times New Roman" panose="02020603050405020304" pitchFamily="18" charset="0"/>
                <a:cs typeface="Calibri" panose="020F0502020204030204" pitchFamily="34" charset="0"/>
              </a:rPr>
              <a:t>r dom</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st</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dirty="0">
                <a:effectLst/>
                <a:latin typeface="Calibri" panose="020F0502020204030204" pitchFamily="34" charset="0"/>
                <a:ea typeface="Times New Roman" panose="02020603050405020304" pitchFamily="18" charset="0"/>
                <a:cs typeface="Calibri" panose="020F0502020204030204" pitchFamily="34" charset="0"/>
              </a:rPr>
              <a:t>c vio</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n</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survivo</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dirty="0">
                <a:effectLst/>
                <a:latin typeface="Calibri" panose="020F0502020204030204" pitchFamily="34" charset="0"/>
                <a:ea typeface="Times New Roman" panose="02020603050405020304" pitchFamily="18" charset="0"/>
                <a:cs typeface="Calibri" panose="020F0502020204030204" pitchFamily="34" charset="0"/>
              </a:rPr>
              <a:t>s.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f</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dirty="0">
                <a:effectLst/>
                <a:latin typeface="Calibri" panose="020F0502020204030204" pitchFamily="34" charset="0"/>
                <a:ea typeface="Times New Roman" panose="02020603050405020304" pitchFamily="18" charset="0"/>
                <a:cs typeface="Calibri" panose="020F0502020204030204" pitchFamily="34" charset="0"/>
              </a:rPr>
              <a:t>r</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ls for</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lo</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n</a:t>
            </a:r>
            <a:r>
              <a:rPr lang="en-US" sz="1800" dirty="0">
                <a:effectLst/>
                <a:latin typeface="Calibri" panose="020F0502020204030204" pitchFamily="34" charset="0"/>
                <a:ea typeface="Times New Roman" panose="02020603050405020304" pitchFamily="18" charset="0"/>
                <a:cs typeface="Calibri" panose="020F0502020204030204" pitchFamily="34" charset="0"/>
              </a:rPr>
              <a:t>g</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te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dirty="0">
                <a:effectLst/>
                <a:latin typeface="Calibri" panose="020F0502020204030204" pitchFamily="34" charset="0"/>
                <a:ea typeface="Times New Roman" panose="02020603050405020304" pitchFamily="18" charset="0"/>
                <a:cs typeface="Calibri" panose="020F0502020204030204" pitchFamily="34" charset="0"/>
              </a:rPr>
              <a:t>m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t</a:t>
            </a:r>
            <a:r>
              <a:rPr lang="en-US" sz="1800" dirty="0">
                <a:effectLst/>
                <a:latin typeface="Calibri" panose="020F0502020204030204" pitchFamily="34" charset="0"/>
                <a:ea typeface="Times New Roman" panose="02020603050405020304" pitchFamily="18" charset="0"/>
                <a:cs typeface="Calibri" panose="020F0502020204030204" pitchFamily="34" charset="0"/>
              </a:rPr>
              <a:t>h</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r</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p</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ut</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dirty="0">
                <a:effectLst/>
                <a:latin typeface="Calibri" panose="020F0502020204030204" pitchFamily="34" charset="0"/>
                <a:ea typeface="Times New Roman" panose="02020603050405020304" pitchFamily="18" charset="0"/>
                <a:cs typeface="Calibri" panose="020F0502020204030204" pitchFamily="34" charset="0"/>
              </a:rPr>
              <a:t>c</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c</a:t>
            </a:r>
            <a:r>
              <a:rPr lang="en-US" sz="1800" dirty="0">
                <a:effectLst/>
                <a:latin typeface="Calibri" panose="020F0502020204030204" pitchFamily="34" charset="0"/>
                <a:ea typeface="Times New Roman" panose="02020603050405020304" pitchFamily="18" charset="0"/>
                <a:cs typeface="Calibri" panose="020F0502020204030204" pitchFamily="34" charset="0"/>
              </a:rPr>
              <a:t>ouns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dirty="0">
                <a:effectLst/>
                <a:latin typeface="Calibri" panose="020F0502020204030204" pitchFamily="34" charset="0"/>
                <a:ea typeface="Times New Roman" panose="02020603050405020304" pitchFamily="18" charset="0"/>
                <a:cs typeface="Calibri" panose="020F0502020204030204" pitchFamily="34" charset="0"/>
              </a:rPr>
              <a:t>ng</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will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be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m</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de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to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l</a:t>
            </a:r>
            <a:r>
              <a:rPr lang="en-US" sz="1800" dirty="0">
                <a:effectLst/>
                <a:latin typeface="Calibri" panose="020F0502020204030204" pitchFamily="34" charset="0"/>
                <a:ea typeface="Times New Roman" panose="02020603050405020304" pitchFamily="18" charset="0"/>
                <a:cs typeface="Calibri" panose="020F0502020204030204" pitchFamily="34" charset="0"/>
              </a:rPr>
              <a:t>ic</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ns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d ment</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l he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t</a:t>
            </a:r>
            <a:r>
              <a:rPr lang="en-US" sz="1800" dirty="0">
                <a:effectLst/>
                <a:latin typeface="Calibri" panose="020F0502020204030204" pitchFamily="34" charset="0"/>
                <a:ea typeface="Times New Roman" panose="02020603050405020304" pitchFamily="18" charset="0"/>
                <a:cs typeface="Calibri" panose="020F0502020204030204" pitchFamily="34" charset="0"/>
              </a:rPr>
              <a:t>h pr</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o</a:t>
            </a:r>
            <a:r>
              <a:rPr lang="en-US" sz="1800" dirty="0">
                <a:effectLst/>
                <a:latin typeface="Calibri" panose="020F0502020204030204" pitchFamily="34" charset="0"/>
                <a:ea typeface="Times New Roman" panose="02020603050405020304" pitchFamily="18" charset="0"/>
                <a:cs typeface="Calibri" panose="020F0502020204030204" pitchFamily="34" charset="0"/>
              </a:rPr>
              <a:t>vide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dirty="0">
                <a:effectLst/>
                <a:latin typeface="Calibri" panose="020F0502020204030204" pitchFamily="34" charset="0"/>
                <a:ea typeface="Times New Roman" panose="02020603050405020304" pitchFamily="18" charset="0"/>
                <a:cs typeface="Calibri" panose="020F050202020403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375412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A4E10D-A5EE-64B2-BA31-2CF884D05B29}"/>
              </a:ext>
            </a:extLst>
          </p:cNvPr>
          <p:cNvSpPr txBox="1"/>
          <p:nvPr/>
        </p:nvSpPr>
        <p:spPr>
          <a:xfrm>
            <a:off x="733425" y="381000"/>
            <a:ext cx="10115550" cy="5909310"/>
          </a:xfrm>
          <a:prstGeom prst="rect">
            <a:avLst/>
          </a:prstGeom>
          <a:noFill/>
        </p:spPr>
        <p:txBody>
          <a:bodyPr wrap="square" rtlCol="0">
            <a:spAutoFit/>
          </a:bodyPr>
          <a:lstStyle/>
          <a:p>
            <a:pPr marL="0" marR="0">
              <a:spcBef>
                <a:spcPts val="0"/>
              </a:spcBef>
              <a:spcAft>
                <a:spcPts val="0"/>
              </a:spcAft>
            </a:pP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SANE Program</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Sexual Assault Nurse Examiners (SANE) are specially trained and certified nursing professionals who seek to reduce the physical and psychological trauma of sexual assault, human trafficking, domestic violence, and intimate partner violence through sensitive and timely forensic medical examinations of victims. To ensure the highest quality of care, SANE collaborates closely with community response teams and participate in the judicial process.</a:t>
            </a:r>
          </a:p>
          <a:p>
            <a:pPr marL="0" marR="0">
              <a:spcBef>
                <a:spcPts val="0"/>
              </a:spcBef>
              <a:spcAft>
                <a:spcPts val="0"/>
              </a:spcAft>
            </a:pPr>
            <a:endParaRPr lang="en-US" sz="1800" b="1" spc="-5"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Me</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di</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b="1" dirty="0">
                <a:effectLst/>
                <a:latin typeface="Calibri" panose="020F0502020204030204" pitchFamily="34" charset="0"/>
                <a:ea typeface="Times New Roman" panose="02020603050405020304" pitchFamily="18" charset="0"/>
                <a:cs typeface="Calibri" panose="020F0502020204030204" pitchFamily="34" charset="0"/>
              </a:rPr>
              <a:t>al</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a:t>
            </a:r>
            <a:r>
              <a:rPr lang="en-US" sz="1800" b="1" dirty="0">
                <a:effectLst/>
                <a:latin typeface="Calibri" panose="020F0502020204030204" pitchFamily="34" charset="0"/>
                <a:ea typeface="Times New Roman" panose="02020603050405020304" pitchFamily="18" charset="0"/>
                <a:cs typeface="Calibri" panose="020F0502020204030204" pitchFamily="34" charset="0"/>
              </a:rPr>
              <a:t>Rape </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Cr</a:t>
            </a:r>
            <a:r>
              <a:rPr lang="en-US" sz="1800" b="1" dirty="0">
                <a:effectLst/>
                <a:latin typeface="Calibri" panose="020F0502020204030204" pitchFamily="34" charset="0"/>
                <a:ea typeface="Times New Roman" panose="02020603050405020304" pitchFamily="18" charset="0"/>
                <a:cs typeface="Calibri" panose="020F0502020204030204" pitchFamily="34" charset="0"/>
              </a:rPr>
              <a:t>is</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b="1" dirty="0">
                <a:effectLst/>
                <a:latin typeface="Calibri" panose="020F0502020204030204" pitchFamily="34" charset="0"/>
                <a:ea typeface="Times New Roman" panose="02020603050405020304" pitchFamily="18" charset="0"/>
                <a:cs typeface="Calibri" panose="020F0502020204030204" pitchFamily="34" charset="0"/>
              </a:rPr>
              <a:t>s A</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b="1" spc="10" dirty="0">
                <a:effectLst/>
                <a:latin typeface="Calibri" panose="020F0502020204030204" pitchFamily="34" charset="0"/>
                <a:ea typeface="Times New Roman" panose="02020603050405020304" pitchFamily="18" charset="0"/>
                <a:cs typeface="Calibri" panose="020F0502020204030204" pitchFamily="34" charset="0"/>
              </a:rPr>
              <a:t>o</a:t>
            </a:r>
            <a:r>
              <a:rPr lang="en-US" sz="1800" b="1" spc="-15" dirty="0">
                <a:effectLst/>
                <a:latin typeface="Calibri" panose="020F0502020204030204" pitchFamily="34" charset="0"/>
                <a:ea typeface="Times New Roman" panose="02020603050405020304" pitchFamily="18" charset="0"/>
                <a:cs typeface="Calibri" panose="020F0502020204030204" pitchFamily="34" charset="0"/>
              </a:rPr>
              <a:t>m</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p</a:t>
            </a:r>
            <a:r>
              <a:rPr lang="en-US" sz="1800" b="1" dirty="0">
                <a:effectLst/>
                <a:latin typeface="Calibri" panose="020F0502020204030204" pitchFamily="34" charset="0"/>
                <a:ea typeface="Times New Roman" panose="02020603050405020304" pitchFamily="18" charset="0"/>
                <a:cs typeface="Calibri" panose="020F0502020204030204" pitchFamily="34" charset="0"/>
              </a:rPr>
              <a:t>a</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n</a:t>
            </a:r>
            <a:r>
              <a:rPr lang="en-US" sz="1800" b="1" dirty="0">
                <a:effectLst/>
                <a:latin typeface="Calibri" panose="020F0502020204030204" pitchFamily="34" charset="0"/>
                <a:ea typeface="Times New Roman" panose="02020603050405020304" pitchFamily="18" charset="0"/>
                <a:cs typeface="Calibri" panose="020F0502020204030204" pitchFamily="34" charset="0"/>
              </a:rPr>
              <a:t>i</a:t>
            </a:r>
            <a:r>
              <a:rPr lang="en-US" sz="1800" b="1" spc="-15" dirty="0">
                <a:effectLst/>
                <a:latin typeface="Calibri" panose="020F0502020204030204" pitchFamily="34" charset="0"/>
                <a:ea typeface="Times New Roman" panose="02020603050405020304" pitchFamily="18" charset="0"/>
                <a:cs typeface="Calibri" panose="020F0502020204030204" pitchFamily="34" charset="0"/>
              </a:rPr>
              <a:t>m</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n</a:t>
            </a:r>
            <a:r>
              <a:rPr lang="en-US" sz="1800" b="1" spc="20" dirty="0">
                <a:effectLst/>
                <a:latin typeface="Calibri" panose="020F0502020204030204" pitchFamily="34" charset="0"/>
                <a:ea typeface="Times New Roman" panose="02020603050405020304" pitchFamily="18" charset="0"/>
                <a:cs typeface="Calibri" panose="020F0502020204030204" pitchFamily="34" charset="0"/>
              </a:rPr>
              <a:t>t</a:t>
            </a:r>
            <a:r>
              <a:rPr lang="en-US" sz="1800" b="1" dirty="0">
                <a:effectLst/>
                <a:latin typeface="Calibri" panose="020F0502020204030204" pitchFamily="34" charset="0"/>
                <a:ea typeface="Times New Roman" panose="02020603050405020304" pitchFamily="18" charset="0"/>
                <a:cs typeface="Calibri" panose="020F0502020204030204" pitchFamily="34" charset="0"/>
              </a:rPr>
              <a:t>:</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Advocates </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m</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ee</a:t>
            </a:r>
            <a:r>
              <a:rPr lang="en-US" sz="1800" dirty="0">
                <a:effectLst/>
                <a:latin typeface="Calibri" panose="020F0502020204030204" pitchFamily="34" charset="0"/>
                <a:ea typeface="Times New Roman" panose="02020603050405020304" pitchFamily="18" charset="0"/>
                <a:cs typeface="Calibri" panose="020F0502020204030204" pitchFamily="34" charset="0"/>
              </a:rPr>
              <a:t>t se</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x</a:t>
            </a:r>
            <a:r>
              <a:rPr lang="en-US" sz="1800" dirty="0">
                <a:effectLst/>
                <a:latin typeface="Calibri" panose="020F0502020204030204" pitchFamily="34" charset="0"/>
                <a:ea typeface="Times New Roman" panose="02020603050405020304" pitchFamily="18" charset="0"/>
                <a:cs typeface="Calibri" panose="020F0502020204030204" pitchFamily="34" charset="0"/>
              </a:rPr>
              <a:t>u</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l ass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ult</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victi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m</a:t>
            </a:r>
            <a:r>
              <a:rPr lang="en-US" sz="1800" dirty="0">
                <a:effectLst/>
                <a:latin typeface="Calibri" panose="020F0502020204030204" pitchFamily="34" charset="0"/>
                <a:ea typeface="Times New Roman" panose="02020603050405020304" pitchFamily="18" charset="0"/>
                <a:cs typeface="Calibri" panose="020F0502020204030204" pitchFamily="34" charset="0"/>
              </a:rPr>
              <a:t>s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t a</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re</a:t>
            </a:r>
            <a:r>
              <a:rPr lang="en-US" sz="1800" dirty="0">
                <a:effectLst/>
                <a:latin typeface="Calibri" panose="020F0502020204030204" pitchFamily="34" charset="0"/>
                <a:ea typeface="Times New Roman" panose="02020603050405020304" pitchFamily="18" charset="0"/>
                <a:cs typeface="Calibri" panose="020F0502020204030204" pitchFamily="34" charset="0"/>
              </a:rPr>
              <a:t>a</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hospitals or p</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o</a:t>
            </a:r>
            <a:r>
              <a:rPr lang="en-US" sz="1800" dirty="0">
                <a:effectLst/>
                <a:latin typeface="Calibri" panose="020F0502020204030204" pitchFamily="34" charset="0"/>
                <a:ea typeface="Times New Roman" panose="02020603050405020304" pitchFamily="18" charset="0"/>
                <a:cs typeface="Calibri" panose="020F0502020204030204" pitchFamily="34" charset="0"/>
              </a:rPr>
              <a:t>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g</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n</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dirty="0">
                <a:effectLst/>
                <a:latin typeface="Calibri" panose="020F0502020204030204" pitchFamily="34" charset="0"/>
                <a:ea typeface="Times New Roman" panose="02020603050405020304" pitchFamily="18" charset="0"/>
                <a:cs typeface="Calibri" panose="020F0502020204030204" pitchFamily="34" charset="0"/>
              </a:rPr>
              <a:t>ies to pr</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o</a:t>
            </a:r>
            <a:r>
              <a:rPr lang="en-US" sz="1800" dirty="0">
                <a:effectLst/>
                <a:latin typeface="Calibri" panose="020F0502020204030204" pitchFamily="34" charset="0"/>
                <a:ea typeface="Times New Roman" panose="02020603050405020304" pitchFamily="18" charset="0"/>
                <a:cs typeface="Calibri" panose="020F0502020204030204" pitchFamily="34" charset="0"/>
              </a:rPr>
              <a:t>vide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dvo</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spc="20" dirty="0">
                <a:effectLst/>
                <a:latin typeface="Calibri" panose="020F0502020204030204" pitchFamily="34" charset="0"/>
                <a:ea typeface="Times New Roman" panose="02020603050405020304" pitchFamily="18" charset="0"/>
                <a:cs typeface="Calibri" panose="020F0502020204030204" pitchFamily="34" charset="0"/>
              </a:rPr>
              <a:t>c</a:t>
            </a:r>
            <a:r>
              <a:rPr lang="en-US" sz="1800" spc="-25" dirty="0">
                <a:effectLst/>
                <a:latin typeface="Calibri" panose="020F0502020204030204" pitchFamily="34" charset="0"/>
                <a:ea typeface="Times New Roman" panose="02020603050405020304" pitchFamily="18" charset="0"/>
                <a:cs typeface="Calibri" panose="020F0502020204030204" pitchFamily="34" charset="0"/>
              </a:rPr>
              <a:t>y</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rvi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s</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re</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pro</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v</a:t>
            </a:r>
            <a:r>
              <a:rPr lang="en-US" sz="1800" dirty="0">
                <a:effectLst/>
                <a:latin typeface="Calibri" panose="020F0502020204030204" pitchFamily="34" charset="0"/>
                <a:ea typeface="Times New Roman" panose="02020603050405020304" pitchFamily="18" charset="0"/>
                <a:cs typeface="Calibri" panose="020F0502020204030204" pitchFamily="34" charset="0"/>
              </a:rPr>
              <a:t>i</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d</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d reg</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rdl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ss </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o</a:t>
            </a:r>
            <a:r>
              <a:rPr lang="en-US" sz="1800" dirty="0">
                <a:effectLst/>
                <a:latin typeface="Calibri" panose="020F0502020204030204" pitchFamily="34" charset="0"/>
                <a:ea typeface="Times New Roman" panose="02020603050405020304" pitchFamily="18" charset="0"/>
                <a:cs typeface="Calibri" panose="020F0502020204030204" pitchFamily="34" charset="0"/>
              </a:rPr>
              <a:t>f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w</a:t>
            </a:r>
            <a:r>
              <a:rPr lang="en-US" sz="1800" dirty="0">
                <a:effectLst/>
                <a:latin typeface="Calibri" panose="020F0502020204030204" pitchFamily="34" charset="0"/>
                <a:ea typeface="Times New Roman" panose="02020603050405020304" pitchFamily="18" charset="0"/>
                <a:cs typeface="Calibri" panose="020F0502020204030204" pitchFamily="34" charset="0"/>
              </a:rPr>
              <a:t>h</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n the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s</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ult o</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cc</a:t>
            </a:r>
            <a:r>
              <a:rPr lang="en-US" sz="1800" dirty="0">
                <a:effectLst/>
                <a:latin typeface="Calibri" panose="020F0502020204030204" pitchFamily="34" charset="0"/>
                <a:ea typeface="Times New Roman" panose="02020603050405020304" pitchFamily="18" charset="0"/>
                <a:cs typeface="Calibri" panose="020F0502020204030204" pitchFamily="34" charset="0"/>
              </a:rPr>
              <a:t>ur</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d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nd w</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h</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ther</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o</a:t>
            </a:r>
            <a:r>
              <a:rPr lang="en-US" sz="1800" dirty="0">
                <a:effectLst/>
                <a:latin typeface="Calibri" panose="020F0502020204030204" pitchFamily="34" charset="0"/>
                <a:ea typeface="Times New Roman" panose="02020603050405020304" pitchFamily="18" charset="0"/>
                <a:cs typeface="Calibri" panose="020F0502020204030204" pitchFamily="34" charset="0"/>
              </a:rPr>
              <a:t>r</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not v</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dirty="0">
                <a:effectLst/>
                <a:latin typeface="Calibri" panose="020F0502020204030204" pitchFamily="34" charset="0"/>
                <a:ea typeface="Times New Roman" panose="02020603050405020304" pitchFamily="18" charset="0"/>
                <a:cs typeface="Calibri" panose="020F0502020204030204" pitchFamily="34" charset="0"/>
              </a:rPr>
              <a:t>t</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dirty="0">
                <a:effectLst/>
                <a:latin typeface="Calibri" panose="020F0502020204030204" pitchFamily="34" charset="0"/>
                <a:ea typeface="Times New Roman" panose="02020603050405020304" pitchFamily="18" charset="0"/>
                <a:cs typeface="Calibri" panose="020F0502020204030204" pitchFamily="34" charset="0"/>
              </a:rPr>
              <a:t>ms choose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to r</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port.</a:t>
            </a:r>
            <a:r>
              <a:rPr lang="en-US" sz="18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g</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l Advo</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spc="20" dirty="0">
                <a:effectLst/>
                <a:latin typeface="Calibri" panose="020F0502020204030204" pitchFamily="34" charset="0"/>
                <a:ea typeface="Times New Roman" panose="02020603050405020304" pitchFamily="18" charset="0"/>
                <a:cs typeface="Calibri" panose="020F0502020204030204" pitchFamily="34" charset="0"/>
              </a:rPr>
              <a:t>c</a:t>
            </a:r>
            <a:r>
              <a:rPr lang="en-US" sz="1800" dirty="0">
                <a:effectLst/>
                <a:latin typeface="Calibri" panose="020F0502020204030204" pitchFamily="34" charset="0"/>
                <a:ea typeface="Times New Roman" panose="02020603050405020304" pitchFamily="18" charset="0"/>
                <a:cs typeface="Calibri" panose="020F0502020204030204" pitchFamily="34" charset="0"/>
              </a:rPr>
              <a:t>y</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v</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i</a:t>
            </a:r>
            <a:r>
              <a:rPr lang="en-US" sz="1800" dirty="0">
                <a:effectLst/>
                <a:latin typeface="Calibri" panose="020F0502020204030204" pitchFamily="34" charset="0"/>
                <a:ea typeface="Times New Roman" panose="02020603050405020304" pitchFamily="18" charset="0"/>
                <a:cs typeface="Calibri" panose="020F0502020204030204" pitchFamily="34" charset="0"/>
              </a:rPr>
              <a:t>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ble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w</a:t>
            </a:r>
            <a:r>
              <a:rPr lang="en-US" sz="1800" dirty="0">
                <a:effectLst/>
                <a:latin typeface="Calibri" panose="020F0502020204030204" pitchFamily="34" charset="0"/>
                <a:ea typeface="Times New Roman" panose="02020603050405020304" pitchFamily="18" charset="0"/>
                <a:cs typeface="Calibri" panose="020F0502020204030204" pitchFamily="34" charset="0"/>
              </a:rPr>
              <a:t>h</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n n</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d</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T</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h</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er</a:t>
            </a:r>
            <a:r>
              <a:rPr lang="en-US" sz="1800" b="1" dirty="0">
                <a:effectLst/>
                <a:latin typeface="Calibri" panose="020F0502020204030204" pitchFamily="34" charset="0"/>
                <a:ea typeface="Times New Roman" panose="02020603050405020304" pitchFamily="18" charset="0"/>
                <a:cs typeface="Calibri" panose="020F0502020204030204" pitchFamily="34" charset="0"/>
              </a:rPr>
              <a:t>a</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p</a:t>
            </a:r>
            <a:r>
              <a:rPr lang="en-US" sz="1800" b="1" dirty="0">
                <a:effectLst/>
                <a:latin typeface="Calibri" panose="020F0502020204030204" pitchFamily="34" charset="0"/>
                <a:ea typeface="Times New Roman" panose="02020603050405020304" pitchFamily="18" charset="0"/>
                <a:cs typeface="Calibri" panose="020F0502020204030204" pitchFamily="34" charset="0"/>
              </a:rPr>
              <a:t>y:</a:t>
            </a:r>
            <a:r>
              <a:rPr lang="en-US" sz="1800" b="1"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Provided by licensed therapists, Therapy is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v</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ble</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for</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vic</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t</a:t>
            </a:r>
            <a:r>
              <a:rPr lang="en-US" sz="1800" dirty="0">
                <a:effectLst/>
                <a:latin typeface="Calibri" panose="020F0502020204030204" pitchFamily="34" charset="0"/>
                <a:ea typeface="Times New Roman" panose="02020603050405020304" pitchFamily="18" charset="0"/>
                <a:cs typeface="Calibri" panose="020F0502020204030204" pitchFamily="34" charset="0"/>
              </a:rPr>
              <a:t>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m</a:t>
            </a:r>
            <a:r>
              <a:rPr lang="en-US" sz="1800" dirty="0">
                <a:effectLst/>
                <a:latin typeface="Calibri" panose="020F0502020204030204" pitchFamily="34" charset="0"/>
                <a:ea typeface="Times New Roman" panose="02020603050405020304" pitchFamily="18" charset="0"/>
                <a:cs typeface="Calibri" panose="020F0502020204030204" pitchFamily="34" charset="0"/>
              </a:rPr>
              <a:t>s of dom</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st</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dirty="0">
                <a:effectLst/>
                <a:latin typeface="Calibri" panose="020F0502020204030204" pitchFamily="34" charset="0"/>
                <a:ea typeface="Times New Roman" panose="02020603050405020304" pitchFamily="18" charset="0"/>
                <a:cs typeface="Calibri" panose="020F0502020204030204" pitchFamily="34" charset="0"/>
              </a:rPr>
              <a:t>c</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vio</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n</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 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x</a:t>
            </a:r>
            <a:r>
              <a:rPr lang="en-US" sz="1800" dirty="0">
                <a:effectLst/>
                <a:latin typeface="Calibri" panose="020F0502020204030204" pitchFamily="34" charset="0"/>
                <a:ea typeface="Times New Roman" panose="02020603050405020304" pitchFamily="18" charset="0"/>
                <a:cs typeface="Calibri" panose="020F0502020204030204" pitchFamily="34" charset="0"/>
              </a:rPr>
              <a:t>u</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l ass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ul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t</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nd 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x</a:t>
            </a:r>
            <a:r>
              <a:rPr lang="en-US" sz="1800" dirty="0">
                <a:effectLst/>
                <a:latin typeface="Calibri" panose="020F0502020204030204" pitchFamily="34" charset="0"/>
                <a:ea typeface="Times New Roman" panose="02020603050405020304" pitchFamily="18" charset="0"/>
                <a:cs typeface="Calibri" panose="020F0502020204030204" pitchFamily="34" charset="0"/>
              </a:rPr>
              <a:t>u</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l abuse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for</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both ad</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u</a:t>
            </a:r>
            <a:r>
              <a:rPr lang="en-US" sz="1800" dirty="0">
                <a:effectLst/>
                <a:latin typeface="Calibri" panose="020F0502020204030204" pitchFamily="34" charset="0"/>
                <a:ea typeface="Times New Roman" panose="02020603050405020304" pitchFamily="18" charset="0"/>
                <a:cs typeface="Calibri" panose="020F0502020204030204" pitchFamily="34" charset="0"/>
              </a:rPr>
              <a:t>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t</a:t>
            </a:r>
            <a:r>
              <a:rPr lang="en-US" sz="1800" dirty="0">
                <a:effectLst/>
                <a:latin typeface="Calibri" panose="020F0502020204030204" pitchFamily="34" charset="0"/>
                <a:ea typeface="Times New Roman" panose="02020603050405020304" pitchFamily="18" charset="0"/>
                <a:cs typeface="Calibri" panose="020F0502020204030204" pitchFamily="34" charset="0"/>
              </a:rPr>
              <a:t>s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nd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dirty="0">
                <a:effectLst/>
                <a:latin typeface="Calibri" panose="020F0502020204030204" pitchFamily="34" charset="0"/>
                <a:ea typeface="Times New Roman" panose="02020603050405020304" pitchFamily="18" charset="0"/>
                <a:cs typeface="Calibri" panose="020F0502020204030204" pitchFamily="34" charset="0"/>
              </a:rPr>
              <a:t>hi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l</a:t>
            </a:r>
            <a:r>
              <a:rPr lang="en-US" sz="1800" dirty="0">
                <a:effectLst/>
                <a:latin typeface="Calibri" panose="020F0502020204030204" pitchFamily="34" charset="0"/>
                <a:ea typeface="Times New Roman" panose="02020603050405020304" pitchFamily="18" charset="0"/>
                <a:cs typeface="Calibri" panose="020F0502020204030204" pitchFamily="34" charset="0"/>
              </a:rPr>
              <a:t>dr</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n with</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dirty="0">
                <a:effectLst/>
                <a:latin typeface="Calibri" panose="020F0502020204030204" pitchFamily="34" charset="0"/>
                <a:ea typeface="Times New Roman" panose="02020603050405020304" pitchFamily="18" charset="0"/>
                <a:cs typeface="Calibri" panose="020F0502020204030204" pitchFamily="34" charset="0"/>
              </a:rPr>
              <a:t>n the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fa</a:t>
            </a:r>
            <a:r>
              <a:rPr lang="en-US" sz="1800" dirty="0">
                <a:effectLst/>
                <a:latin typeface="Calibri" panose="020F0502020204030204" pitchFamily="34" charset="0"/>
                <a:ea typeface="Times New Roman" panose="02020603050405020304" pitchFamily="18" charset="0"/>
                <a:cs typeface="Calibri" panose="020F0502020204030204" pitchFamily="34" charset="0"/>
              </a:rPr>
              <a:t>m</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l</a:t>
            </a:r>
            <a:r>
              <a:rPr lang="en-US" sz="1800" dirty="0">
                <a:effectLst/>
                <a:latin typeface="Calibri" panose="020F0502020204030204" pitchFamily="34" charset="0"/>
                <a:ea typeface="Times New Roman" panose="02020603050405020304" pitchFamily="18" charset="0"/>
                <a:cs typeface="Calibri" panose="020F0502020204030204" pitchFamily="34" charset="0"/>
              </a:rPr>
              <a:t>y</a:t>
            </a:r>
            <a:r>
              <a:rPr lang="en-US" sz="18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25" dirty="0">
                <a:effectLst/>
                <a:latin typeface="Calibri" panose="020F0502020204030204" pitchFamily="34" charset="0"/>
                <a:ea typeface="Times New Roman" panose="02020603050405020304" pitchFamily="18" charset="0"/>
                <a:cs typeface="Calibri" panose="020F0502020204030204" pitchFamily="34" charset="0"/>
              </a:rPr>
              <a:t>s</a:t>
            </a:r>
            <a:r>
              <a:rPr lang="en-US" sz="1800" spc="-25" dirty="0">
                <a:effectLst/>
                <a:latin typeface="Calibri" panose="020F0502020204030204" pitchFamily="34" charset="0"/>
                <a:ea typeface="Times New Roman" panose="02020603050405020304" pitchFamily="18" charset="0"/>
                <a:cs typeface="Calibri" panose="020F0502020204030204" pitchFamily="34" charset="0"/>
              </a:rPr>
              <a:t>y</a:t>
            </a:r>
            <a:r>
              <a:rPr lang="en-US" sz="1800" dirty="0">
                <a:effectLst/>
                <a:latin typeface="Calibri" panose="020F0502020204030204" pitchFamily="34" charset="0"/>
                <a:ea typeface="Times New Roman" panose="02020603050405020304" pitchFamily="18" charset="0"/>
                <a:cs typeface="Calibri" panose="020F0502020204030204" pitchFamily="34" charset="0"/>
              </a:rPr>
              <a:t>stem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nd</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for</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no</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n</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o</a:t>
            </a:r>
            <a:r>
              <a:rPr lang="en-US" sz="1800" dirty="0">
                <a:effectLst/>
                <a:latin typeface="Calibri" panose="020F0502020204030204" pitchFamily="34" charset="0"/>
                <a:ea typeface="Times New Roman" panose="02020603050405020304" pitchFamily="18" charset="0"/>
                <a:cs typeface="Calibri" panose="020F0502020204030204" pitchFamily="34" charset="0"/>
              </a:rPr>
              <a:t>f</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fe</a:t>
            </a:r>
            <a:r>
              <a:rPr lang="en-US" sz="1800" dirty="0">
                <a:effectLst/>
                <a:latin typeface="Calibri" panose="020F0502020204030204" pitchFamily="34" charset="0"/>
                <a:ea typeface="Times New Roman" panose="02020603050405020304" pitchFamily="18" charset="0"/>
                <a:cs typeface="Calibri" panose="020F0502020204030204" pitchFamily="34" charset="0"/>
              </a:rPr>
              <a:t>n</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d</a:t>
            </a:r>
            <a:r>
              <a:rPr lang="en-US" sz="1800" dirty="0">
                <a:effectLst/>
                <a:latin typeface="Calibri" panose="020F0502020204030204" pitchFamily="34" charset="0"/>
                <a:ea typeface="Times New Roman" panose="02020603050405020304" pitchFamily="18" charset="0"/>
                <a:cs typeface="Calibri" panose="020F0502020204030204" pitchFamily="34" charset="0"/>
              </a:rPr>
              <a:t>ing</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p</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nts of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dirty="0">
                <a:effectLst/>
                <a:latin typeface="Calibri" panose="020F0502020204030204" pitchFamily="34" charset="0"/>
                <a:ea typeface="Times New Roman" panose="02020603050405020304" pitchFamily="18" charset="0"/>
                <a:cs typeface="Calibri" panose="020F0502020204030204" pitchFamily="34" charset="0"/>
              </a:rPr>
              <a:t>hi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l</a:t>
            </a:r>
            <a:r>
              <a:rPr lang="en-US" sz="1800" dirty="0">
                <a:effectLst/>
                <a:latin typeface="Calibri" panose="020F0502020204030204" pitchFamily="34" charset="0"/>
                <a:ea typeface="Times New Roman" panose="02020603050405020304" pitchFamily="18" charset="0"/>
                <a:cs typeface="Calibri" panose="020F0502020204030204" pitchFamily="34" charset="0"/>
              </a:rPr>
              <a:t>d 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x</a:t>
            </a:r>
            <a:r>
              <a:rPr lang="en-US" sz="1800" dirty="0">
                <a:effectLst/>
                <a:latin typeface="Calibri" panose="020F0502020204030204" pitchFamily="34" charset="0"/>
                <a:ea typeface="Times New Roman" panose="02020603050405020304" pitchFamily="18" charset="0"/>
                <a:cs typeface="Calibri" panose="020F0502020204030204" pitchFamily="34" charset="0"/>
              </a:rPr>
              <a:t>u</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l abuse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victi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m</a:t>
            </a:r>
            <a:r>
              <a:rPr lang="en-US" sz="1800" dirty="0">
                <a:effectLst/>
                <a:latin typeface="Calibri" panose="020F0502020204030204" pitchFamily="34" charset="0"/>
                <a:ea typeface="Times New Roman" panose="02020603050405020304" pitchFamily="18" charset="0"/>
                <a:cs typeface="Calibri" panose="020F0502020204030204" pitchFamily="34" charset="0"/>
              </a:rPr>
              <a:t>s. Th</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r</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a</a:t>
            </a:r>
            <a:r>
              <a:rPr lang="en-US" sz="1800" spc="25" dirty="0">
                <a:effectLst/>
                <a:latin typeface="Calibri" panose="020F0502020204030204" pitchFamily="34" charset="0"/>
                <a:ea typeface="Times New Roman" panose="02020603050405020304" pitchFamily="18" charset="0"/>
                <a:cs typeface="Calibri" panose="020F0502020204030204" pitchFamily="34" charset="0"/>
              </a:rPr>
              <a:t>p</a:t>
            </a:r>
            <a:r>
              <a:rPr lang="en-US" sz="1800" dirty="0">
                <a:effectLst/>
                <a:latin typeface="Calibri" panose="020F0502020204030204" pitchFamily="34" charset="0"/>
                <a:ea typeface="Times New Roman" panose="02020603050405020304" pitchFamily="18" charset="0"/>
                <a:cs typeface="Calibri" panose="020F0502020204030204" pitchFamily="34" charset="0"/>
              </a:rPr>
              <a:t>y</a:t>
            </a:r>
            <a:r>
              <a:rPr lang="en-US" sz="18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ss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dirty="0">
                <a:effectLst/>
                <a:latin typeface="Calibri" panose="020F0502020204030204" pitchFamily="34" charset="0"/>
                <a:ea typeface="Times New Roman" panose="02020603050405020304" pitchFamily="18" charset="0"/>
                <a:cs typeface="Calibri" panose="020F0502020204030204" pitchFamily="34" charset="0"/>
              </a:rPr>
              <a:t>ons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re</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dirty="0">
                <a:effectLst/>
                <a:latin typeface="Calibri" panose="020F0502020204030204" pitchFamily="34" charset="0"/>
                <a:ea typeface="Times New Roman" panose="02020603050405020304" pitchFamily="18" charset="0"/>
                <a:cs typeface="Calibri" panose="020F0502020204030204" pitchFamily="34" charset="0"/>
              </a:rPr>
              <a:t>o</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n</a:t>
            </a:r>
            <a:r>
              <a:rPr lang="en-US" sz="1800" dirty="0">
                <a:effectLst/>
                <a:latin typeface="Calibri" panose="020F0502020204030204" pitchFamily="34" charset="0"/>
                <a:ea typeface="Times New Roman" panose="02020603050405020304" pitchFamily="18" charset="0"/>
                <a:cs typeface="Calibri" panose="020F0502020204030204" pitchFamily="34" charset="0"/>
              </a:rPr>
              <a:t>fi</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d</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nt</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l and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of</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f</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r</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d</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t no cost. The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t</a:t>
            </a:r>
            <a:r>
              <a:rPr lang="en-US" sz="1800" dirty="0">
                <a:effectLst/>
                <a:latin typeface="Calibri" panose="020F0502020204030204" pitchFamily="34" charset="0"/>
                <a:ea typeface="Times New Roman" panose="02020603050405020304" pitchFamily="18" charset="0"/>
                <a:cs typeface="Calibri" panose="020F0502020204030204" pitchFamily="34" charset="0"/>
              </a:rPr>
              <a:t>h</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r</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a</a:t>
            </a:r>
            <a:r>
              <a:rPr lang="en-US" sz="1800" spc="25" dirty="0">
                <a:effectLst/>
                <a:latin typeface="Calibri" panose="020F0502020204030204" pitchFamily="34" charset="0"/>
                <a:ea typeface="Times New Roman" panose="02020603050405020304" pitchFamily="18" charset="0"/>
                <a:cs typeface="Calibri" panose="020F0502020204030204" pitchFamily="34" charset="0"/>
              </a:rPr>
              <a:t>p</a:t>
            </a:r>
            <a:r>
              <a:rPr lang="en-US" sz="1800" dirty="0">
                <a:effectLst/>
                <a:latin typeface="Calibri" panose="020F0502020204030204" pitchFamily="34" charset="0"/>
                <a:ea typeface="Times New Roman" panose="02020603050405020304" pitchFamily="18" charset="0"/>
                <a:cs typeface="Calibri" panose="020F0502020204030204" pitchFamily="34" charset="0"/>
              </a:rPr>
              <a:t>y</a:t>
            </a:r>
            <a:r>
              <a:rPr lang="en-US" sz="18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in</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t</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r</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v</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nt</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dirty="0">
                <a:effectLst/>
                <a:latin typeface="Calibri" panose="020F0502020204030204" pitchFamily="34" charset="0"/>
                <a:ea typeface="Times New Roman" panose="02020603050405020304" pitchFamily="18" charset="0"/>
                <a:cs typeface="Calibri" panose="020F0502020204030204" pitchFamily="34" charset="0"/>
              </a:rPr>
              <a:t>ons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re short to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m</a:t>
            </a:r>
            <a:r>
              <a:rPr lang="en-US" sz="1800" dirty="0">
                <a:effectLst/>
                <a:latin typeface="Calibri" panose="020F0502020204030204" pitchFamily="34" charset="0"/>
                <a:ea typeface="Times New Roman" panose="02020603050405020304" pitchFamily="18" charset="0"/>
                <a:cs typeface="Calibri" panose="020F0502020204030204" pitchFamily="34" charset="0"/>
              </a:rPr>
              <a:t>id</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t</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rm th</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r</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a</a:t>
            </a:r>
            <a:r>
              <a:rPr lang="en-US" sz="1800" spc="25" dirty="0">
                <a:effectLst/>
                <a:latin typeface="Calibri" panose="020F0502020204030204" pitchFamily="34" charset="0"/>
                <a:ea typeface="Times New Roman" panose="02020603050405020304" pitchFamily="18" charset="0"/>
                <a:cs typeface="Calibri" panose="020F0502020204030204" pitchFamily="34" charset="0"/>
              </a:rPr>
              <a:t>p</a:t>
            </a:r>
            <a:r>
              <a:rPr lang="en-US" sz="1800" dirty="0">
                <a:effectLst/>
                <a:latin typeface="Calibri" panose="020F0502020204030204" pitchFamily="34" charset="0"/>
                <a:ea typeface="Times New Roman" panose="02020603050405020304" pitchFamily="18" charset="0"/>
                <a:cs typeface="Calibri" panose="020F0502020204030204" pitchFamily="34" charset="0"/>
              </a:rPr>
              <a:t>y, how</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v</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r;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survivors a</a:t>
            </a:r>
            <a:r>
              <a:rPr lang="en-US" sz="1800" dirty="0">
                <a:effectLst/>
                <a:latin typeface="Calibri" panose="020F0502020204030204" pitchFamily="34" charset="0"/>
                <a:ea typeface="Times New Roman" panose="02020603050405020304" pitchFamily="18" charset="0"/>
                <a:cs typeface="Calibri" panose="020F0502020204030204" pitchFamily="34" charset="0"/>
              </a:rPr>
              <a:t>re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ble</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to sel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f</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t>
            </a:r>
            <a:r>
              <a:rPr lang="en-US" sz="1800" dirty="0">
                <a:effectLst/>
                <a:latin typeface="Calibri" panose="020F0502020204030204" pitchFamily="34" charset="0"/>
                <a:ea typeface="Times New Roman" panose="02020603050405020304" pitchFamily="18" charset="0"/>
                <a:cs typeface="Calibri" panose="020F0502020204030204" pitchFamily="34" charset="0"/>
              </a:rPr>
              <a:t>r</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f</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r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b</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ac</a:t>
            </a:r>
            <a:r>
              <a:rPr lang="en-US" sz="1800" dirty="0">
                <a:effectLst/>
                <a:latin typeface="Calibri" panose="020F0502020204030204" pitchFamily="34" charset="0"/>
                <a:ea typeface="Times New Roman" panose="02020603050405020304" pitchFamily="18" charset="0"/>
                <a:cs typeface="Calibri" panose="020F0502020204030204" pitchFamily="34" charset="0"/>
              </a:rPr>
              <a:t>k to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t</a:t>
            </a:r>
            <a:r>
              <a:rPr lang="en-US" sz="1800" dirty="0">
                <a:effectLst/>
                <a:latin typeface="Calibri" panose="020F0502020204030204" pitchFamily="34" charset="0"/>
                <a:ea typeface="Times New Roman" panose="02020603050405020304" pitchFamily="18" charset="0"/>
                <a:cs typeface="Calibri" panose="020F0502020204030204" pitchFamily="34" charset="0"/>
              </a:rPr>
              <a:t>h</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ra</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p</a:t>
            </a:r>
            <a:r>
              <a:rPr lang="en-US" sz="1800" dirty="0">
                <a:effectLst/>
                <a:latin typeface="Calibri" panose="020F0502020204030204" pitchFamily="34" charset="0"/>
                <a:ea typeface="Times New Roman" panose="02020603050405020304" pitchFamily="18" charset="0"/>
                <a:cs typeface="Calibri" panose="020F0502020204030204" pitchFamily="34" charset="0"/>
              </a:rPr>
              <a:t>y</a:t>
            </a:r>
            <a:r>
              <a:rPr lang="en-US" sz="18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s </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n</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ee</a:t>
            </a:r>
            <a:r>
              <a:rPr lang="en-US" sz="1800" dirty="0">
                <a:effectLst/>
                <a:latin typeface="Calibri" panose="020F0502020204030204" pitchFamily="34" charset="0"/>
                <a:ea typeface="Times New Roman" panose="02020603050405020304" pitchFamily="18" charset="0"/>
                <a:cs typeface="Calibri" panose="020F0502020204030204" pitchFamily="34" charset="0"/>
              </a:rPr>
              <a:t>d</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d</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nd m</a:t>
            </a:r>
            <a:r>
              <a:rPr lang="en-US" sz="1800" spc="20"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y</a:t>
            </a:r>
            <a:r>
              <a:rPr lang="en-US" sz="18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u</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1800"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the suppo</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dirty="0">
                <a:effectLst/>
                <a:latin typeface="Calibri" panose="020F0502020204030204" pitchFamily="34" charset="0"/>
                <a:ea typeface="Times New Roman" panose="02020603050405020304" pitchFamily="18" charset="0"/>
                <a:cs typeface="Calibri" panose="020F0502020204030204" pitchFamily="34" charset="0"/>
              </a:rPr>
              <a:t>t</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g</a:t>
            </a:r>
            <a:r>
              <a:rPr lang="en-US" sz="1800" dirty="0">
                <a:effectLst/>
                <a:latin typeface="Calibri" panose="020F0502020204030204" pitchFamily="34" charset="0"/>
                <a:ea typeface="Times New Roman" panose="02020603050405020304" pitchFamily="18" charset="0"/>
                <a:cs typeface="Calibri" panose="020F0502020204030204" pitchFamily="34" charset="0"/>
              </a:rPr>
              <a:t>roup to help in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t</a:t>
            </a:r>
            <a:r>
              <a:rPr lang="en-US" sz="1800" dirty="0">
                <a:effectLst/>
                <a:latin typeface="Calibri" panose="020F0502020204030204" pitchFamily="34" charset="0"/>
                <a:ea typeface="Times New Roman" panose="02020603050405020304" pitchFamily="18" charset="0"/>
                <a:cs typeface="Calibri" panose="020F0502020204030204" pitchFamily="34" charset="0"/>
              </a:rPr>
              <a:t>h</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ir h</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a:t>
            </a:r>
            <a:r>
              <a:rPr lang="en-US" sz="1800" dirty="0">
                <a:effectLst/>
                <a:latin typeface="Calibri" panose="020F0502020204030204" pitchFamily="34" charset="0"/>
                <a:ea typeface="Times New Roman" panose="02020603050405020304" pitchFamily="18" charset="0"/>
                <a:cs typeface="Calibri" panose="020F0502020204030204" pitchFamily="34" charset="0"/>
              </a:rPr>
              <a:t>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dirty="0">
                <a:effectLst/>
                <a:latin typeface="Calibri" panose="020F0502020204030204" pitchFamily="34" charset="0"/>
                <a:ea typeface="Times New Roman" panose="02020603050405020304" pitchFamily="18" charset="0"/>
                <a:cs typeface="Calibri" panose="020F0502020204030204" pitchFamily="34" charset="0"/>
              </a:rPr>
              <a:t>ng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s</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w</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l</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n</a:t>
            </a:r>
            <a:r>
              <a:rPr lang="en-US" sz="1800" dirty="0">
                <a:effectLst/>
                <a:latin typeface="Calibri" panose="020F0502020204030204" pitchFamily="34" charset="0"/>
                <a:ea typeface="Times New Roman" panose="02020603050405020304" pitchFamily="18" charset="0"/>
                <a:cs typeface="Calibri" panose="020F0502020204030204" pitchFamily="34" charset="0"/>
              </a:rPr>
              <a:t>div</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dirty="0">
                <a:effectLst/>
                <a:latin typeface="Calibri" panose="020F0502020204030204" pitchFamily="34" charset="0"/>
                <a:ea typeface="Times New Roman" panose="02020603050405020304" pitchFamily="18" charset="0"/>
                <a:cs typeface="Calibri" panose="020F0502020204030204" pitchFamily="34" charset="0"/>
              </a:rPr>
              <a:t>du</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l &amp;</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Fa</a:t>
            </a:r>
            <a:r>
              <a:rPr lang="en-US" sz="1800" dirty="0">
                <a:effectLst/>
                <a:latin typeface="Calibri" panose="020F0502020204030204" pitchFamily="34" charset="0"/>
                <a:ea typeface="Times New Roman" panose="02020603050405020304" pitchFamily="18" charset="0"/>
                <a:cs typeface="Calibri" panose="020F0502020204030204" pitchFamily="34" charset="0"/>
              </a:rPr>
              <a:t>m</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il</a:t>
            </a:r>
            <a:r>
              <a:rPr lang="en-US" sz="1800" dirty="0">
                <a:effectLst/>
                <a:latin typeface="Calibri" panose="020F0502020204030204" pitchFamily="34" charset="0"/>
                <a:ea typeface="Times New Roman" panose="02020603050405020304" pitchFamily="18" charset="0"/>
                <a:cs typeface="Calibri" panose="020F0502020204030204" pitchFamily="34" charset="0"/>
              </a:rPr>
              <a:t>y</a:t>
            </a:r>
            <a:r>
              <a:rPr lang="en-US" sz="18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the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spc="25" dirty="0">
                <a:effectLst/>
                <a:latin typeface="Calibri" panose="020F0502020204030204" pitchFamily="34" charset="0"/>
                <a:ea typeface="Times New Roman" panose="02020603050405020304" pitchFamily="18" charset="0"/>
                <a:cs typeface="Calibri" panose="020F0502020204030204" pitchFamily="34" charset="0"/>
              </a:rPr>
              <a:t>p</a:t>
            </a:r>
            <a:r>
              <a:rPr lang="en-US" sz="1800" dirty="0">
                <a:effectLst/>
                <a:latin typeface="Calibri" panose="020F0502020204030204" pitchFamily="34" charset="0"/>
                <a:ea typeface="Times New Roman" panose="02020603050405020304" pitchFamily="18" charset="0"/>
                <a:cs typeface="Calibri" panose="020F0502020204030204" pitchFamily="34" charset="0"/>
              </a:rPr>
              <a:t>y</a:t>
            </a:r>
            <a:r>
              <a:rPr lang="en-US" sz="18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of</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f</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ri</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n</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g</a:t>
            </a:r>
            <a:r>
              <a:rPr lang="en-US" sz="1800" dirty="0">
                <a:effectLst/>
                <a:latin typeface="Calibri" panose="020F0502020204030204" pitchFamily="34" charset="0"/>
                <a:ea typeface="Times New Roman" panose="02020603050405020304" pitchFamily="18" charset="0"/>
                <a:cs typeface="Calibri" panose="020F0502020204030204" pitchFamily="34" charset="0"/>
              </a:rPr>
              <a:t>s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nd</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re</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T</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um</a:t>
            </a:r>
            <a:r>
              <a:rPr lang="en-US" sz="1800" spc="25" dirty="0">
                <a:effectLst/>
                <a:latin typeface="Calibri" panose="020F0502020204030204" pitchFamily="34" charset="0"/>
                <a:ea typeface="Times New Roman" panose="02020603050405020304" pitchFamily="18" charset="0"/>
                <a:cs typeface="Calibri" panose="020F0502020204030204" pitchFamily="34" charset="0"/>
              </a:rPr>
              <a:t>a</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t>
            </a:r>
            <a:r>
              <a:rPr lang="en-US" sz="1800" dirty="0">
                <a:effectLst/>
                <a:latin typeface="Calibri" panose="020F0502020204030204" pitchFamily="34" charset="0"/>
                <a:ea typeface="Times New Roman" panose="02020603050405020304" pitchFamily="18" charset="0"/>
                <a:cs typeface="Calibri" panose="020F0502020204030204" pitchFamily="34" charset="0"/>
              </a:rPr>
              <a:t>inf</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o</a:t>
            </a:r>
            <a:r>
              <a:rPr lang="en-US" sz="1800" dirty="0">
                <a:effectLst/>
                <a:latin typeface="Calibri" panose="020F0502020204030204" pitchFamily="34" charset="0"/>
                <a:ea typeface="Times New Roman" panose="02020603050405020304" pitchFamily="18" charset="0"/>
                <a:cs typeface="Calibri" panose="020F0502020204030204" pitchFamily="34" charset="0"/>
              </a:rPr>
              <a:t>rm</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d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a:t>
            </a:r>
            <a:r>
              <a:rPr lang="en-US" sz="1800" dirty="0">
                <a:effectLst/>
                <a:latin typeface="Calibri" panose="020F0502020204030204" pitchFamily="34" charset="0"/>
                <a:ea typeface="Times New Roman" panose="02020603050405020304" pitchFamily="18" charset="0"/>
                <a:cs typeface="Calibri" panose="020F0502020204030204" pitchFamily="34" charset="0"/>
              </a:rPr>
              <a:t>re</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b</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d.</a:t>
            </a:r>
          </a:p>
          <a:p>
            <a:pPr marL="0" marR="0">
              <a:spcBef>
                <a:spcPts val="0"/>
              </a:spcBef>
              <a:spcAft>
                <a:spcPts val="0"/>
              </a:spcAft>
            </a:pPr>
            <a:endParaRPr lang="en-US" dirty="0">
              <a:latin typeface="Calibri" panose="020F0502020204030204" pitchFamily="34" charset="0"/>
              <a:ea typeface="Calibri" panose="020F0502020204030204" pitchFamily="34" charset="0"/>
              <a:cs typeface="Calibri" panose="020F0502020204030204" pitchFamily="34" charset="0"/>
            </a:endParaRPr>
          </a:p>
          <a:p>
            <a:r>
              <a:rPr lang="en-US" sz="1800" b="1" spc="5" dirty="0">
                <a:effectLst/>
                <a:latin typeface="Calibri" panose="020F0502020204030204" pitchFamily="34" charset="0"/>
                <a:ea typeface="Times New Roman" panose="02020603050405020304" pitchFamily="18" charset="0"/>
                <a:cs typeface="Calibri" panose="020F0502020204030204" pitchFamily="34" charset="0"/>
              </a:rPr>
              <a:t>Su</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p</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p</a:t>
            </a:r>
            <a:r>
              <a:rPr lang="en-US" sz="1800" b="1" dirty="0">
                <a:effectLst/>
                <a:latin typeface="Calibri" panose="020F0502020204030204" pitchFamily="34" charset="0"/>
                <a:ea typeface="Times New Roman" panose="02020603050405020304" pitchFamily="18" charset="0"/>
                <a:cs typeface="Calibri" panose="020F0502020204030204" pitchFamily="34" charset="0"/>
              </a:rPr>
              <a:t>o</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b="1" dirty="0">
                <a:effectLst/>
                <a:latin typeface="Calibri" panose="020F0502020204030204" pitchFamily="34" charset="0"/>
                <a:ea typeface="Times New Roman" panose="02020603050405020304" pitchFamily="18" charset="0"/>
                <a:cs typeface="Calibri" panose="020F0502020204030204" pitchFamily="34" charset="0"/>
              </a:rPr>
              <a:t>t </a:t>
            </a:r>
            <a:r>
              <a:rPr lang="en-US" sz="1800" b="1" spc="-15" dirty="0">
                <a:effectLst/>
                <a:latin typeface="Calibri" panose="020F0502020204030204" pitchFamily="34" charset="0"/>
                <a:ea typeface="Times New Roman" panose="02020603050405020304" pitchFamily="18" charset="0"/>
                <a:cs typeface="Calibri" panose="020F0502020204030204" pitchFamily="34" charset="0"/>
              </a:rPr>
              <a:t>G</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b="1" dirty="0">
                <a:effectLst/>
                <a:latin typeface="Calibri" panose="020F0502020204030204" pitchFamily="34" charset="0"/>
                <a:ea typeface="Times New Roman" panose="02020603050405020304" pitchFamily="18" charset="0"/>
                <a:cs typeface="Calibri" panose="020F0502020204030204" pitchFamily="34" charset="0"/>
              </a:rPr>
              <a:t>o</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ups</a:t>
            </a:r>
            <a:r>
              <a:rPr lang="en-US" sz="1800" dirty="0">
                <a:effectLst/>
                <a:latin typeface="Calibri" panose="020F0502020204030204" pitchFamily="34" charset="0"/>
                <a:ea typeface="Times New Roman" panose="02020603050405020304" pitchFamily="18" charset="0"/>
                <a:cs typeface="Calibri" panose="020F0502020204030204" pitchFamily="34" charset="0"/>
              </a:rPr>
              <a:t>: A support </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g</a:t>
            </a:r>
            <a:r>
              <a:rPr lang="en-US" sz="1800" dirty="0">
                <a:effectLst/>
                <a:latin typeface="Calibri" panose="020F0502020204030204" pitchFamily="34" charset="0"/>
                <a:ea typeface="Times New Roman" panose="02020603050405020304" pitchFamily="18" charset="0"/>
                <a:cs typeface="Calibri" panose="020F0502020204030204" pitchFamily="34" charset="0"/>
              </a:rPr>
              <a:t>roup</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for</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survivo</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dirty="0">
                <a:effectLst/>
                <a:latin typeface="Calibri" panose="020F0502020204030204" pitchFamily="34" charset="0"/>
                <a:ea typeface="Times New Roman" panose="02020603050405020304" pitchFamily="18" charset="0"/>
                <a:cs typeface="Calibri" panose="020F0502020204030204" pitchFamily="34" charset="0"/>
              </a:rPr>
              <a:t>s</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of d</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o</a:t>
            </a:r>
            <a:r>
              <a:rPr lang="en-US" sz="1800" dirty="0">
                <a:effectLst/>
                <a:latin typeface="Calibri" panose="020F0502020204030204" pitchFamily="34" charset="0"/>
                <a:ea typeface="Times New Roman" panose="02020603050405020304" pitchFamily="18" charset="0"/>
                <a:cs typeface="Calibri" panose="020F0502020204030204" pitchFamily="34" charset="0"/>
              </a:rPr>
              <a:t>mestic viol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n</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will</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be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f</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a</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dirty="0">
                <a:effectLst/>
                <a:latin typeface="Calibri" panose="020F0502020204030204" pitchFamily="34" charset="0"/>
                <a:ea typeface="Times New Roman" panose="02020603050405020304" pitchFamily="18" charset="0"/>
                <a:cs typeface="Calibri" panose="020F0502020204030204" pitchFamily="34" charset="0"/>
              </a:rPr>
              <a:t>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l</a:t>
            </a:r>
            <a:r>
              <a:rPr lang="en-US" sz="1800" dirty="0">
                <a:effectLst/>
                <a:latin typeface="Calibri" panose="020F0502020204030204" pitchFamily="34" charset="0"/>
                <a:ea typeface="Times New Roman" panose="02020603050405020304" pitchFamily="18" charset="0"/>
                <a:cs typeface="Calibri" panose="020F0502020204030204" pitchFamily="34" charset="0"/>
              </a:rPr>
              <a:t>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t</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ted </a:t>
            </a:r>
            <a:r>
              <a:rPr lang="en-US" sz="1800" spc="20" dirty="0">
                <a:effectLst/>
                <a:latin typeface="Calibri" panose="020F0502020204030204" pitchFamily="34" charset="0"/>
                <a:ea typeface="Times New Roman" panose="02020603050405020304" pitchFamily="18" charset="0"/>
                <a:cs typeface="Calibri" panose="020F0502020204030204" pitchFamily="34" charset="0"/>
              </a:rPr>
              <a:t>b</a:t>
            </a:r>
            <a:r>
              <a:rPr lang="en-US" sz="1800" dirty="0">
                <a:effectLst/>
                <a:latin typeface="Calibri" panose="020F0502020204030204" pitchFamily="34" charset="0"/>
                <a:ea typeface="Times New Roman" panose="02020603050405020304" pitchFamily="18" charset="0"/>
                <a:cs typeface="Calibri" panose="020F0502020204030204" pitchFamily="34" charset="0"/>
              </a:rPr>
              <a:t>y</a:t>
            </a:r>
            <a:r>
              <a:rPr lang="en-US" sz="18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the Advocates. Survivors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s</a:t>
            </a:r>
            <a:r>
              <a:rPr lang="en-US" sz="1800" dirty="0">
                <a:effectLst/>
                <a:latin typeface="Calibri" panose="020F0502020204030204" pitchFamily="34" charset="0"/>
                <a:ea typeface="Times New Roman" panose="02020603050405020304" pitchFamily="18" charset="0"/>
                <a:cs typeface="Calibri" panose="020F0502020204030204" pitchFamily="34" charset="0"/>
              </a:rPr>
              <a:t>hould c</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ll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the hotl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dirty="0">
                <a:effectLst/>
                <a:latin typeface="Calibri" panose="020F0502020204030204" pitchFamily="34" charset="0"/>
                <a:ea typeface="Times New Roman" panose="02020603050405020304" pitchFamily="18" charset="0"/>
                <a:cs typeface="Calibri" panose="020F0502020204030204" pitchFamily="34" charset="0"/>
              </a:rPr>
              <a:t>ne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for</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in</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t</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ke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in</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t</a:t>
            </a:r>
            <a:r>
              <a:rPr lang="en-US" sz="1800" dirty="0">
                <a:effectLst/>
                <a:latin typeface="Calibri" panose="020F0502020204030204" pitchFamily="34" charset="0"/>
                <a:ea typeface="Times New Roman" panose="02020603050405020304" pitchFamily="18" charset="0"/>
                <a:cs typeface="Calibri" panose="020F0502020204030204" pitchFamily="34" charset="0"/>
              </a:rPr>
              <a:t>o support </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g</a:t>
            </a:r>
            <a:r>
              <a:rPr lang="en-US" sz="1800" dirty="0">
                <a:effectLst/>
                <a:latin typeface="Calibri" panose="020F0502020204030204" pitchFamily="34" charset="0"/>
                <a:ea typeface="Times New Roman" panose="02020603050405020304" pitchFamily="18" charset="0"/>
                <a:cs typeface="Calibri" panose="020F0502020204030204" pitchFamily="34" charset="0"/>
              </a:rPr>
              <a:t>roup</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pr</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o</a:t>
            </a:r>
            <a:r>
              <a:rPr lang="en-US" sz="1800" dirty="0">
                <a:effectLst/>
                <a:latin typeface="Calibri" panose="020F0502020204030204" pitchFamily="34" charset="0"/>
                <a:ea typeface="Times New Roman" panose="02020603050405020304" pitchFamily="18" charset="0"/>
                <a:cs typeface="Calibri" panose="020F0502020204030204" pitchFamily="34" charset="0"/>
              </a:rPr>
              <a:t>gram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t</a:t>
            </a:r>
            <a:r>
              <a:rPr lang="en-US" sz="1800" dirty="0">
                <a:effectLst/>
                <a:latin typeface="Calibri" panose="020F0502020204030204" pitchFamily="34" charset="0"/>
                <a:ea typeface="Times New Roman" panose="02020603050405020304" pitchFamily="18" charset="0"/>
                <a:cs typeface="Calibri" panose="020F0502020204030204" pitchFamily="34" charset="0"/>
              </a:rPr>
              <a:t>hrou</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g</a:t>
            </a:r>
            <a:r>
              <a:rPr lang="en-US" sz="1800" dirty="0">
                <a:effectLst/>
                <a:latin typeface="Calibri" panose="020F0502020204030204" pitchFamily="34" charset="0"/>
                <a:ea typeface="Times New Roman" panose="02020603050405020304" pitchFamily="18" charset="0"/>
                <a:cs typeface="Calibri" panose="020F0502020204030204" pitchFamily="34" charset="0"/>
              </a:rPr>
              <a:t>h the Advo</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a:t>
            </a:r>
            <a:r>
              <a:rPr lang="en-US" sz="1800" dirty="0">
                <a:effectLst/>
                <a:latin typeface="Calibri" panose="020F0502020204030204" pitchFamily="34" charset="0"/>
                <a:ea typeface="Times New Roman" panose="02020603050405020304" pitchFamily="18" charset="0"/>
                <a:cs typeface="Calibri" panose="020F0502020204030204" pitchFamily="34" charset="0"/>
              </a:rPr>
              <a:t>te th</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dirty="0">
                <a:effectLst/>
                <a:latin typeface="Calibri" panose="020F0502020204030204" pitchFamily="34" charset="0"/>
                <a:ea typeface="Times New Roman" panose="02020603050405020304" pitchFamily="18" charset="0"/>
                <a:cs typeface="Calibri" panose="020F0502020204030204" pitchFamily="34" charset="0"/>
              </a:rPr>
              <a:t>s on</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a:t>
            </a:r>
            <a:r>
              <a:rPr lang="en-US" sz="1800" dirty="0">
                <a:effectLst/>
                <a:latin typeface="Calibri" panose="020F0502020204030204" pitchFamily="34" charset="0"/>
                <a:ea typeface="Times New Roman" panose="02020603050405020304" pitchFamily="18" charset="0"/>
                <a:cs typeface="Calibri" panose="020F0502020204030204" pitchFamily="34" charset="0"/>
              </a:rPr>
              <a:t>ll. The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s</a:t>
            </a:r>
            <a:r>
              <a:rPr lang="en-US" sz="1800" dirty="0">
                <a:effectLst/>
                <a:latin typeface="Calibri" panose="020F0502020204030204" pitchFamily="34" charset="0"/>
                <a:ea typeface="Times New Roman" panose="02020603050405020304" pitchFamily="18" charset="0"/>
                <a:cs typeface="Calibri" panose="020F0502020204030204" pitchFamily="34" charset="0"/>
              </a:rPr>
              <a:t>uppo</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dirty="0">
                <a:effectLst/>
                <a:latin typeface="Calibri" panose="020F0502020204030204" pitchFamily="34" charset="0"/>
                <a:ea typeface="Times New Roman" panose="02020603050405020304" pitchFamily="18" charset="0"/>
                <a:cs typeface="Calibri" panose="020F0502020204030204" pitchFamily="34" charset="0"/>
              </a:rPr>
              <a:t>t</a:t>
            </a:r>
            <a:r>
              <a:rPr lang="en-US" sz="1800" spc="20" dirty="0">
                <a:effectLst/>
                <a:latin typeface="Calibri" panose="020F0502020204030204" pitchFamily="34" charset="0"/>
                <a:ea typeface="Times New Roman" panose="02020603050405020304" pitchFamily="18" charset="0"/>
                <a:cs typeface="Calibri" panose="020F0502020204030204" pitchFamily="34" charset="0"/>
              </a:rPr>
              <a:t> g</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dirty="0">
                <a:effectLst/>
                <a:latin typeface="Calibri" panose="020F0502020204030204" pitchFamily="34" charset="0"/>
                <a:ea typeface="Times New Roman" panose="02020603050405020304" pitchFamily="18" charset="0"/>
                <a:cs typeface="Calibri" panose="020F0502020204030204" pitchFamily="34" charset="0"/>
              </a:rPr>
              <a:t>oup p</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dirty="0">
                <a:effectLst/>
                <a:latin typeface="Calibri" panose="020F0502020204030204" pitchFamily="34" charset="0"/>
                <a:ea typeface="Times New Roman" panose="02020603050405020304" pitchFamily="18" charset="0"/>
                <a:cs typeface="Calibri" panose="020F0502020204030204" pitchFamily="34" charset="0"/>
              </a:rPr>
              <a:t>ovides p</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rti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dirty="0">
                <a:effectLst/>
                <a:latin typeface="Calibri" panose="020F0502020204030204" pitchFamily="34" charset="0"/>
                <a:ea typeface="Times New Roman" panose="02020603050405020304" pitchFamily="18" charset="0"/>
                <a:cs typeface="Calibri" panose="020F0502020204030204" pitchFamily="34" charset="0"/>
              </a:rPr>
              <a:t>ipants with a</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h</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a:t>
            </a:r>
            <a:r>
              <a:rPr lang="en-US" sz="1800" dirty="0">
                <a:effectLst/>
                <a:latin typeface="Calibri" panose="020F0502020204030204" pitchFamily="34" charset="0"/>
                <a:ea typeface="Times New Roman" panose="02020603050405020304" pitchFamily="18" charset="0"/>
                <a:cs typeface="Calibri" panose="020F0502020204030204" pitchFamily="34" charset="0"/>
              </a:rPr>
              <a:t>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t</a:t>
            </a:r>
            <a:r>
              <a:rPr lang="en-US" sz="1800" spc="25" dirty="0">
                <a:effectLst/>
                <a:latin typeface="Calibri" panose="020F0502020204030204" pitchFamily="34" charset="0"/>
                <a:ea typeface="Times New Roman" panose="02020603050405020304" pitchFamily="18" charset="0"/>
                <a:cs typeface="Calibri" panose="020F0502020204030204" pitchFamily="34" charset="0"/>
              </a:rPr>
              <a:t>h</a:t>
            </a:r>
            <a:r>
              <a:rPr lang="en-US" sz="1800" dirty="0">
                <a:effectLst/>
                <a:latin typeface="Calibri" panose="020F0502020204030204" pitchFamily="34" charset="0"/>
                <a:ea typeface="Times New Roman" panose="02020603050405020304" pitchFamily="18" charset="0"/>
                <a:cs typeface="Calibri" panose="020F0502020204030204" pitchFamily="34" charset="0"/>
              </a:rPr>
              <a:t>y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nd 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fe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nvironme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n</a:t>
            </a:r>
            <a:r>
              <a:rPr lang="en-US" sz="1800" dirty="0">
                <a:effectLst/>
                <a:latin typeface="Calibri" panose="020F0502020204030204" pitchFamily="34" charset="0"/>
                <a:ea typeface="Times New Roman" panose="02020603050405020304" pitchFamily="18" charset="0"/>
                <a:cs typeface="Calibri" panose="020F0502020204030204" pitchFamily="34" charset="0"/>
              </a:rPr>
              <a:t>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t</a:t>
            </a:r>
            <a:r>
              <a:rPr lang="en-US" sz="1800" dirty="0">
                <a:effectLst/>
                <a:latin typeface="Calibri" panose="020F0502020204030204" pitchFamily="34" charset="0"/>
                <a:ea typeface="Times New Roman" panose="02020603050405020304" pitchFamily="18" charset="0"/>
                <a:cs typeface="Calibri" panose="020F0502020204030204" pitchFamily="34" charset="0"/>
              </a:rPr>
              <a:t>o</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bui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l</a:t>
            </a:r>
            <a:r>
              <a:rPr lang="en-US" sz="1800" dirty="0">
                <a:effectLst/>
                <a:latin typeface="Calibri" panose="020F0502020204030204" pitchFamily="34" charset="0"/>
                <a:ea typeface="Times New Roman" panose="02020603050405020304" pitchFamily="18" charset="0"/>
                <a:cs typeface="Calibri" panose="020F0502020204030204" pitchFamily="34" charset="0"/>
              </a:rPr>
              <a:t>d a</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support n</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twork</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nd d</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v</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lop a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pport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w</a:t>
            </a:r>
            <a:r>
              <a:rPr lang="en-US" sz="1800" dirty="0">
                <a:effectLst/>
                <a:latin typeface="Calibri" panose="020F0502020204030204" pitchFamily="34" charset="0"/>
                <a:ea typeface="Times New Roman" panose="02020603050405020304" pitchFamily="18" charset="0"/>
                <a:cs typeface="Calibri" panose="020F0502020204030204" pitchFamily="34" charset="0"/>
              </a:rPr>
              <a:t>i</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t</a:t>
            </a:r>
            <a:r>
              <a:rPr lang="en-US" sz="1800" dirty="0">
                <a:effectLst/>
                <a:latin typeface="Calibri" panose="020F0502020204030204" pitchFamily="34" charset="0"/>
                <a:ea typeface="Times New Roman" panose="02020603050405020304" pitchFamily="18" charset="0"/>
                <a:cs typeface="Calibri" panose="020F0502020204030204" pitchFamily="34" charset="0"/>
              </a:rPr>
              <a:t>h other</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survivo</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dirty="0">
                <a:effectLst/>
                <a:latin typeface="Calibri" panose="020F0502020204030204" pitchFamily="34" charset="0"/>
                <a:ea typeface="Times New Roman" panose="02020603050405020304" pitchFamily="18" charset="0"/>
                <a:cs typeface="Calibri" panose="020F0502020204030204" pitchFamily="34" charset="0"/>
              </a:rPr>
              <a: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8354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7973F0-1389-3BEF-4A6F-817901254365}"/>
              </a:ext>
            </a:extLst>
          </p:cNvPr>
          <p:cNvSpPr txBox="1"/>
          <p:nvPr/>
        </p:nvSpPr>
        <p:spPr>
          <a:xfrm>
            <a:off x="495300" y="317748"/>
            <a:ext cx="10086975" cy="6540252"/>
          </a:xfrm>
          <a:prstGeom prst="rect">
            <a:avLst/>
          </a:prstGeom>
          <a:noFill/>
        </p:spPr>
        <p:txBody>
          <a:bodyPr wrap="square" rtlCol="0">
            <a:spAutoFit/>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OVS</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a:effectLst/>
                <a:latin typeface="Calibri" panose="020F0502020204030204" pitchFamily="34" charset="0"/>
                <a:ea typeface="Times New Roman" panose="02020603050405020304" pitchFamily="18" charset="0"/>
                <a:cs typeface="Calibri" panose="020F0502020204030204" pitchFamily="34" charset="0"/>
              </a:rPr>
              <a:t>C</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b="1" dirty="0">
                <a:effectLst/>
                <a:latin typeface="Calibri" panose="020F0502020204030204" pitchFamily="34" charset="0"/>
                <a:ea typeface="Times New Roman" panose="02020603050405020304" pitchFamily="18" charset="0"/>
                <a:cs typeface="Calibri" panose="020F0502020204030204" pitchFamily="34" charset="0"/>
              </a:rPr>
              <a:t>ime</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a:effectLst/>
                <a:latin typeface="Calibri" panose="020F0502020204030204" pitchFamily="34" charset="0"/>
                <a:ea typeface="Times New Roman" panose="02020603050405020304" pitchFamily="18" charset="0"/>
                <a:cs typeface="Calibri" panose="020F0502020204030204" pitchFamily="34" charset="0"/>
              </a:rPr>
              <a:t>Vi</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b="1" dirty="0">
                <a:effectLst/>
                <a:latin typeface="Calibri" panose="020F0502020204030204" pitchFamily="34" charset="0"/>
                <a:ea typeface="Times New Roman" panose="02020603050405020304" pitchFamily="18" charset="0"/>
                <a:cs typeface="Calibri" panose="020F0502020204030204" pitchFamily="34" charset="0"/>
              </a:rPr>
              <a:t>t</a:t>
            </a:r>
            <a:r>
              <a:rPr lang="en-US" sz="1800" b="1" spc="10" dirty="0">
                <a:effectLst/>
                <a:latin typeface="Calibri" panose="020F0502020204030204" pitchFamily="34" charset="0"/>
                <a:ea typeface="Times New Roman" panose="02020603050405020304" pitchFamily="18" charset="0"/>
                <a:cs typeface="Calibri" panose="020F0502020204030204" pitchFamily="34" charset="0"/>
              </a:rPr>
              <a:t>i</a:t>
            </a:r>
            <a:r>
              <a:rPr lang="en-US" sz="1800" b="1" dirty="0">
                <a:effectLst/>
                <a:latin typeface="Calibri" panose="020F0502020204030204" pitchFamily="34" charset="0"/>
                <a:ea typeface="Times New Roman" panose="02020603050405020304" pitchFamily="18" charset="0"/>
                <a:cs typeface="Calibri" panose="020F0502020204030204" pitchFamily="34" charset="0"/>
              </a:rPr>
              <a:t>m</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S</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b="1" dirty="0">
                <a:effectLst/>
                <a:latin typeface="Calibri" panose="020F0502020204030204" pitchFamily="34" charset="0"/>
                <a:ea typeface="Times New Roman" panose="02020603050405020304" pitchFamily="18" charset="0"/>
                <a:cs typeface="Calibri" panose="020F0502020204030204" pitchFamily="34" charset="0"/>
              </a:rPr>
              <a:t>vic</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b="1" dirty="0">
                <a:effectLst/>
                <a:latin typeface="Calibri" panose="020F0502020204030204" pitchFamily="34" charset="0"/>
                <a:ea typeface="Times New Roman" panose="02020603050405020304" pitchFamily="18" charset="0"/>
                <a:cs typeface="Calibri" panose="020F0502020204030204" pitchFamily="34" charset="0"/>
              </a:rPr>
              <a:t>s:</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 Advo</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tes</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ss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dirty="0">
                <a:effectLst/>
                <a:latin typeface="Calibri" panose="020F0502020204030204" pitchFamily="34" charset="0"/>
                <a:ea typeface="Times New Roman" panose="02020603050405020304" pitchFamily="18" charset="0"/>
                <a:cs typeface="Calibri" panose="020F0502020204030204" pitchFamily="34" charset="0"/>
              </a:rPr>
              <a:t>st c</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dirty="0">
                <a:effectLst/>
                <a:latin typeface="Calibri" panose="020F0502020204030204" pitchFamily="34" charset="0"/>
                <a:ea typeface="Times New Roman" panose="02020603050405020304" pitchFamily="18" charset="0"/>
                <a:cs typeface="Calibri" panose="020F0502020204030204" pitchFamily="34" charset="0"/>
              </a:rPr>
              <a:t>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m</a:t>
            </a:r>
            <a:r>
              <a:rPr lang="en-US" sz="1800"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victi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m</a:t>
            </a:r>
            <a:r>
              <a:rPr lang="en-US" sz="1800" dirty="0">
                <a:effectLst/>
                <a:latin typeface="Calibri" panose="020F0502020204030204" pitchFamily="34" charset="0"/>
                <a:ea typeface="Times New Roman" panose="02020603050405020304" pitchFamily="18" charset="0"/>
                <a:cs typeface="Calibri" panose="020F0502020204030204" pitchFamily="34" charset="0"/>
              </a:rPr>
              <a:t>s in app</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l</a:t>
            </a:r>
            <a:r>
              <a:rPr lang="en-US" sz="1800" spc="-25" dirty="0">
                <a:effectLst/>
                <a:latin typeface="Calibri" panose="020F0502020204030204" pitchFamily="34" charset="0"/>
                <a:ea typeface="Times New Roman" panose="02020603050405020304" pitchFamily="18" charset="0"/>
                <a:cs typeface="Calibri" panose="020F0502020204030204" pitchFamily="34" charset="0"/>
              </a:rPr>
              <a:t>y</a:t>
            </a:r>
            <a:r>
              <a:rPr lang="en-US" sz="1800" dirty="0">
                <a:effectLst/>
                <a:latin typeface="Calibri" panose="020F0502020204030204" pitchFamily="34" charset="0"/>
                <a:ea typeface="Times New Roman" panose="02020603050405020304" pitchFamily="18" charset="0"/>
                <a:cs typeface="Calibri" panose="020F0502020204030204" pitchFamily="34" charset="0"/>
              </a:rPr>
              <a:t>i</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n</a:t>
            </a:r>
            <a:r>
              <a:rPr lang="en-US" sz="1800" dirty="0">
                <a:effectLst/>
                <a:latin typeface="Calibri" panose="020F0502020204030204" pitchFamily="34" charset="0"/>
                <a:ea typeface="Times New Roman" panose="02020603050405020304" pitchFamily="18" charset="0"/>
                <a:cs typeface="Calibri" panose="020F0502020204030204" pitchFamily="34" charset="0"/>
              </a:rPr>
              <a:t>g</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for</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N</a:t>
            </a:r>
            <a:r>
              <a:rPr lang="en-US" sz="1800" dirty="0">
                <a:effectLst/>
                <a:latin typeface="Calibri" panose="020F0502020204030204" pitchFamily="34" charset="0"/>
                <a:ea typeface="Times New Roman" panose="02020603050405020304" pitchFamily="18" charset="0"/>
                <a:cs typeface="Calibri" panose="020F0502020204030204" pitchFamily="34" charset="0"/>
              </a:rPr>
              <a:t>YS O</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f</a:t>
            </a:r>
            <a:r>
              <a:rPr lang="en-US" sz="1800" dirty="0">
                <a:effectLst/>
                <a:latin typeface="Calibri" panose="020F0502020204030204" pitchFamily="34" charset="0"/>
                <a:ea typeface="Times New Roman" panose="02020603050405020304" pitchFamily="18" charset="0"/>
                <a:cs typeface="Calibri" panose="020F0502020204030204" pitchFamily="34" charset="0"/>
              </a:rPr>
              <a:t>fi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o</a:t>
            </a:r>
            <a:r>
              <a:rPr lang="en-US" sz="1800" dirty="0">
                <a:effectLst/>
                <a:latin typeface="Calibri" panose="020F0502020204030204" pitchFamily="34" charset="0"/>
                <a:ea typeface="Times New Roman" panose="02020603050405020304" pitchFamily="18" charset="0"/>
                <a:cs typeface="Calibri" panose="020F0502020204030204" pitchFamily="34" charset="0"/>
              </a:rPr>
              <a:t>f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V</a:t>
            </a:r>
            <a:r>
              <a:rPr lang="en-US" sz="1800" dirty="0">
                <a:effectLst/>
                <a:latin typeface="Calibri" panose="020F0502020204030204" pitchFamily="34" charset="0"/>
                <a:ea typeface="Times New Roman" panose="02020603050405020304" pitchFamily="18" charset="0"/>
                <a:cs typeface="Calibri" panose="020F0502020204030204" pitchFamily="34" charset="0"/>
              </a:rPr>
              <a:t>ictim</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rvi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s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N</a:t>
            </a:r>
            <a:r>
              <a:rPr lang="en-US" sz="1800" dirty="0">
                <a:effectLst/>
                <a:latin typeface="Calibri" panose="020F0502020204030204" pitchFamily="34" charset="0"/>
                <a:ea typeface="Times New Roman" panose="02020603050405020304" pitchFamily="18" charset="0"/>
                <a:cs typeface="Calibri" panose="020F0502020204030204" pitchFamily="34" charset="0"/>
              </a:rPr>
              <a:t>YSOVS)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dirty="0">
                <a:effectLst/>
                <a:latin typeface="Calibri" panose="020F0502020204030204" pitchFamily="34" charset="0"/>
                <a:ea typeface="Times New Roman" panose="02020603050405020304" pitchFamily="18" charset="0"/>
                <a:cs typeface="Calibri" panose="020F0502020204030204" pitchFamily="34" charset="0"/>
              </a:rPr>
              <a:t>ompen</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t</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dirty="0">
                <a:effectLst/>
                <a:latin typeface="Calibri" panose="020F0502020204030204" pitchFamily="34" charset="0"/>
                <a:ea typeface="Times New Roman" panose="02020603050405020304" pitchFamily="18" charset="0"/>
                <a:cs typeface="Calibri" panose="020F0502020204030204" pitchFamily="34" charset="0"/>
              </a:rPr>
              <a:t>on. Compens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t</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dirty="0">
                <a:effectLst/>
                <a:latin typeface="Calibri" panose="020F0502020204030204" pitchFamily="34" charset="0"/>
                <a:ea typeface="Times New Roman" panose="02020603050405020304" pitchFamily="18" charset="0"/>
                <a:cs typeface="Calibri" panose="020F0502020204030204" pitchFamily="34" charset="0"/>
              </a:rPr>
              <a:t>on f</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o</a:t>
            </a:r>
            <a:r>
              <a:rPr lang="en-US" sz="1800" dirty="0">
                <a:effectLst/>
                <a:latin typeface="Calibri" panose="020F0502020204030204" pitchFamily="34" charset="0"/>
                <a:ea typeface="Times New Roman" panose="02020603050405020304" pitchFamily="18" charset="0"/>
                <a:cs typeface="Calibri" panose="020F0502020204030204" pitchFamily="34" charset="0"/>
              </a:rPr>
              <a:t>r m</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dic</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l b</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dirty="0">
                <a:effectLst/>
                <a:latin typeface="Calibri" panose="020F0502020204030204" pitchFamily="34" charset="0"/>
                <a:ea typeface="Times New Roman" panose="02020603050405020304" pitchFamily="18" charset="0"/>
                <a:cs typeface="Calibri" panose="020F0502020204030204" pitchFamily="34" charset="0"/>
              </a:rPr>
              <a:t>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l</a:t>
            </a:r>
            <a:r>
              <a:rPr lang="en-US" sz="1800" dirty="0">
                <a:effectLst/>
                <a:latin typeface="Calibri" panose="020F0502020204030204" pitchFamily="34" charset="0"/>
                <a:ea typeface="Times New Roman" panose="02020603050405020304" pitchFamily="18" charset="0"/>
                <a:cs typeface="Calibri" panose="020F0502020204030204" pitchFamily="34" charset="0"/>
              </a:rPr>
              <a:t>s,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dirty="0">
                <a:effectLst/>
                <a:latin typeface="Calibri" panose="020F0502020204030204" pitchFamily="34" charset="0"/>
                <a:ea typeface="Times New Roman" panose="02020603050405020304" pitchFamily="18" charset="0"/>
                <a:cs typeface="Calibri" panose="020F0502020204030204" pitchFamily="34" charset="0"/>
              </a:rPr>
              <a:t>ouns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dirty="0">
                <a:effectLst/>
                <a:latin typeface="Calibri" panose="020F0502020204030204" pitchFamily="34" charset="0"/>
                <a:ea typeface="Times New Roman" panose="02020603050405020304" pitchFamily="18" charset="0"/>
                <a:cs typeface="Calibri" panose="020F0502020204030204" pitchFamily="34" charset="0"/>
              </a:rPr>
              <a:t>n</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g</a:t>
            </a:r>
            <a:r>
              <a:rPr lang="en-US" sz="1800" dirty="0">
                <a:effectLst/>
                <a:latin typeface="Calibri" panose="020F0502020204030204" pitchFamily="34" charset="0"/>
                <a:ea typeface="Times New Roman" panose="02020603050405020304" pitchFamily="18" charset="0"/>
                <a:cs typeface="Calibri" panose="020F0502020204030204" pitchFamily="34" charset="0"/>
              </a:rPr>
              <a:t>,</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nd ma</a:t>
            </a:r>
            <a:r>
              <a:rPr lang="en-US" sz="1800" spc="20" dirty="0">
                <a:effectLst/>
                <a:latin typeface="Calibri" panose="020F0502020204030204" pitchFamily="34" charset="0"/>
                <a:ea typeface="Times New Roman" panose="02020603050405020304" pitchFamily="18" charset="0"/>
                <a:cs typeface="Calibri" panose="020F0502020204030204" pitchFamily="34" charset="0"/>
              </a:rPr>
              <a:t>n</a:t>
            </a:r>
            <a:r>
              <a:rPr lang="en-US" sz="1800" dirty="0">
                <a:effectLst/>
                <a:latin typeface="Calibri" panose="020F0502020204030204" pitchFamily="34" charset="0"/>
                <a:ea typeface="Times New Roman" panose="02020603050405020304" pitchFamily="18" charset="0"/>
                <a:cs typeface="Calibri" panose="020F0502020204030204" pitchFamily="34" charset="0"/>
              </a:rPr>
              <a:t>y</a:t>
            </a:r>
            <a:r>
              <a:rPr lang="en-US" sz="18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lat</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d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x</a:t>
            </a:r>
            <a:r>
              <a:rPr lang="en-US" sz="1800" dirty="0">
                <a:effectLst/>
                <a:latin typeface="Calibri" panose="020F0502020204030204" pitchFamily="34" charset="0"/>
                <a:ea typeface="Times New Roman" panose="02020603050405020304" pitchFamily="18" charset="0"/>
                <a:cs typeface="Calibri" panose="020F0502020204030204" pitchFamily="34" charset="0"/>
              </a:rPr>
              <a:t>p</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ns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s m</a:t>
            </a:r>
            <a:r>
              <a:rPr lang="en-US" sz="1800" spc="20"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y</a:t>
            </a:r>
            <a:r>
              <a:rPr lang="en-US" sz="18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be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v</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ble to victi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m</a:t>
            </a:r>
            <a:r>
              <a:rPr lang="en-US" sz="1800" dirty="0">
                <a:effectLst/>
                <a:latin typeface="Calibri" panose="020F0502020204030204" pitchFamily="34" charset="0"/>
                <a:ea typeface="Times New Roman" panose="02020603050405020304" pitchFamily="18" charset="0"/>
                <a:cs typeface="Calibri" panose="020F0502020204030204" pitchFamily="34" charset="0"/>
              </a:rPr>
              <a:t>s of dom</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st</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dirty="0">
                <a:effectLst/>
                <a:latin typeface="Calibri" panose="020F0502020204030204" pitchFamily="34" charset="0"/>
                <a:ea typeface="Times New Roman" panose="02020603050405020304" pitchFamily="18" charset="0"/>
                <a:cs typeface="Calibri" panose="020F0502020204030204" pitchFamily="34" charset="0"/>
              </a:rPr>
              <a:t>c</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vio</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n</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ce</a:t>
            </a:r>
            <a:r>
              <a:rPr lang="en-US" sz="1800" dirty="0">
                <a:effectLst/>
                <a:latin typeface="Calibri" panose="020F0502020204030204" pitchFamily="34" charset="0"/>
                <a:ea typeface="Times New Roman" panose="02020603050405020304" pitchFamily="18" charset="0"/>
                <a:cs typeface="Calibri" panose="020F0502020204030204" pitchFamily="34" charset="0"/>
              </a:rPr>
              <a:t>, 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x</a:t>
            </a:r>
            <a:r>
              <a:rPr lang="en-US" sz="1800" dirty="0">
                <a:effectLst/>
                <a:latin typeface="Calibri" panose="020F0502020204030204" pitchFamily="34" charset="0"/>
                <a:ea typeface="Times New Roman" panose="02020603050405020304" pitchFamily="18" charset="0"/>
                <a:cs typeface="Calibri" panose="020F0502020204030204" pitchFamily="34" charset="0"/>
              </a:rPr>
              <a:t>u</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l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ssault, and oth</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r violent</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dirty="0">
                <a:effectLst/>
                <a:latin typeface="Calibri" panose="020F0502020204030204" pitchFamily="34" charset="0"/>
                <a:ea typeface="Times New Roman" panose="02020603050405020304" pitchFamily="18" charset="0"/>
                <a:cs typeface="Calibri" panose="020F0502020204030204" pitchFamily="34" charset="0"/>
              </a:rPr>
              <a:t>rim</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s (survivor </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o</a:t>
            </a:r>
            <a:r>
              <a:rPr lang="en-US" sz="1800" dirty="0">
                <a:effectLst/>
                <a:latin typeface="Calibri" panose="020F0502020204030204" pitchFamily="34" charset="0"/>
                <a:ea typeface="Times New Roman" panose="02020603050405020304" pitchFamily="18" charset="0"/>
                <a:cs typeface="Calibri" panose="020F0502020204030204" pitchFamily="34" charset="0"/>
              </a:rPr>
              <a:t>f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D</a:t>
            </a:r>
            <a:r>
              <a:rPr lang="en-US" sz="1800" spc="20" dirty="0">
                <a:effectLst/>
                <a:latin typeface="Calibri" panose="020F0502020204030204" pitchFamily="34" charset="0"/>
                <a:ea typeface="Times New Roman" panose="02020603050405020304" pitchFamily="18" charset="0"/>
                <a:cs typeface="Calibri" panose="020F0502020204030204" pitchFamily="34" charset="0"/>
              </a:rPr>
              <a:t>W</a:t>
            </a:r>
            <a:r>
              <a:rPr lang="en-US" sz="1800" dirty="0">
                <a:effectLst/>
                <a:latin typeface="Calibri" panose="020F0502020204030204" pitchFamily="34" charset="0"/>
                <a:ea typeface="Times New Roman" panose="02020603050405020304" pitchFamily="18" charset="0"/>
                <a:cs typeface="Calibri" panose="020F0502020204030204" pitchFamily="34" charset="0"/>
              </a:rPr>
              <a:t>I</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acc</a:t>
            </a:r>
            <a:r>
              <a:rPr lang="en-US" sz="1800" dirty="0">
                <a:effectLst/>
                <a:latin typeface="Calibri" panose="020F0502020204030204" pitchFamily="34" charset="0"/>
                <a:ea typeface="Times New Roman" panose="02020603050405020304" pitchFamily="18" charset="0"/>
                <a:cs typeface="Calibri" panose="020F0502020204030204" pitchFamily="34" charset="0"/>
              </a:rPr>
              <a:t>ident,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dirty="0">
                <a:effectLst/>
                <a:latin typeface="Calibri" panose="020F0502020204030204" pitchFamily="34" charset="0"/>
                <a:ea typeface="Times New Roman" panose="02020603050405020304" pitchFamily="18" charset="0"/>
                <a:cs typeface="Calibri" panose="020F0502020204030204" pitchFamily="34" charset="0"/>
              </a:rPr>
              <a:t>ob</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b</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20" dirty="0">
                <a:effectLst/>
                <a:latin typeface="Calibri" panose="020F0502020204030204" pitchFamily="34" charset="0"/>
                <a:ea typeface="Times New Roman" panose="02020603050405020304" pitchFamily="18" charset="0"/>
                <a:cs typeface="Calibri" panose="020F0502020204030204" pitchFamily="34" charset="0"/>
              </a:rPr>
              <a:t>r</a:t>
            </a:r>
            <a:r>
              <a:rPr lang="en-US" sz="1800" spc="-25" dirty="0">
                <a:effectLst/>
                <a:latin typeface="Calibri" panose="020F0502020204030204" pitchFamily="34" charset="0"/>
                <a:ea typeface="Times New Roman" panose="02020603050405020304" pitchFamily="18" charset="0"/>
                <a:cs typeface="Calibri" panose="020F0502020204030204" pitchFamily="34" charset="0"/>
              </a:rPr>
              <a:t>y</a:t>
            </a:r>
            <a:r>
              <a:rPr lang="en-US" sz="1800" dirty="0">
                <a:effectLst/>
                <a:latin typeface="Calibri" panose="020F0502020204030204" pitchFamily="34" charset="0"/>
                <a:ea typeface="Times New Roman" panose="02020603050405020304" pitchFamily="18" charset="0"/>
                <a:cs typeface="Calibri" panose="020F0502020204030204" pitchFamily="34" charset="0"/>
              </a:rPr>
              <a:t>,</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tc.)</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if</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th</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y</a:t>
            </a:r>
            <a:r>
              <a:rPr lang="en-US" sz="18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m</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t spe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dirty="0">
                <a:effectLst/>
                <a:latin typeface="Calibri" panose="020F0502020204030204" pitchFamily="34" charset="0"/>
                <a:ea typeface="Times New Roman" panose="02020603050405020304" pitchFamily="18" charset="0"/>
                <a:cs typeface="Calibri" panose="020F0502020204030204" pitchFamily="34" charset="0"/>
              </a:rPr>
              <a:t>if</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i</a:t>
            </a:r>
            <a:r>
              <a:rPr lang="en-US" sz="1800" dirty="0">
                <a:effectLst/>
                <a:latin typeface="Calibri" panose="020F0502020204030204" pitchFamily="34" charset="0"/>
                <a:ea typeface="Times New Roman" panose="02020603050405020304" pitchFamily="18" charset="0"/>
                <a:cs typeface="Calibri" panose="020F0502020204030204" pitchFamily="34" charset="0"/>
              </a:rPr>
              <a:t>c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dirty="0">
                <a:effectLst/>
                <a:latin typeface="Calibri" panose="020F0502020204030204" pitchFamily="34" charset="0"/>
                <a:ea typeface="Times New Roman" panose="02020603050405020304" pitchFamily="18" charset="0"/>
                <a:cs typeface="Calibri" panose="020F0502020204030204" pitchFamily="34" charset="0"/>
              </a:rPr>
              <a:t>rit</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ria as determined by New York State.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spc="-15" dirty="0">
                <a:effectLst/>
                <a:latin typeface="Calibri" panose="020F0502020204030204" pitchFamily="34" charset="0"/>
                <a:ea typeface="Times New Roman" panose="02020603050405020304" pitchFamily="18" charset="0"/>
                <a:cs typeface="Calibri" panose="020F0502020204030204" pitchFamily="34" charset="0"/>
              </a:rPr>
              <a:t>F</a:t>
            </a:r>
            <a:r>
              <a:rPr lang="en-US" sz="1800" b="1" dirty="0">
                <a:effectLst/>
                <a:latin typeface="Calibri" panose="020F0502020204030204" pitchFamily="34" charset="0"/>
                <a:ea typeface="Times New Roman" panose="02020603050405020304" pitchFamily="18" charset="0"/>
                <a:cs typeface="Calibri" panose="020F0502020204030204" pitchFamily="34" charset="0"/>
              </a:rPr>
              <a:t>ol</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l</a:t>
            </a:r>
            <a:r>
              <a:rPr lang="en-US" sz="1800" b="1" dirty="0">
                <a:effectLst/>
                <a:latin typeface="Calibri" panose="020F0502020204030204" pitchFamily="34" charset="0"/>
                <a:ea typeface="Times New Roman" panose="02020603050405020304" pitchFamily="18" charset="0"/>
                <a:cs typeface="Calibri" panose="020F0502020204030204" pitchFamily="34" charset="0"/>
              </a:rPr>
              <a:t>o</a:t>
            </a:r>
            <a:r>
              <a:rPr lang="en-US" sz="1800" b="1" spc="10" dirty="0">
                <a:effectLst/>
                <a:latin typeface="Calibri" panose="020F0502020204030204" pitchFamily="34" charset="0"/>
                <a:ea typeface="Times New Roman" panose="02020603050405020304" pitchFamily="18" charset="0"/>
                <a:cs typeface="Calibri" panose="020F0502020204030204" pitchFamily="34" charset="0"/>
              </a:rPr>
              <a:t>w</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u</a:t>
            </a:r>
            <a:r>
              <a:rPr lang="en-US" sz="1800" b="1" dirty="0">
                <a:effectLst/>
                <a:latin typeface="Calibri" panose="020F0502020204030204" pitchFamily="34" charset="0"/>
                <a:ea typeface="Times New Roman" panose="02020603050405020304" pitchFamily="18" charset="0"/>
                <a:cs typeface="Calibri" panose="020F0502020204030204" pitchFamily="34" charset="0"/>
              </a:rPr>
              <a:t>p</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 S</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er</a:t>
            </a:r>
            <a:r>
              <a:rPr lang="en-US" sz="1800" b="1" dirty="0">
                <a:effectLst/>
                <a:latin typeface="Calibri" panose="020F0502020204030204" pitchFamily="34" charset="0"/>
                <a:ea typeface="Times New Roman" panose="02020603050405020304" pitchFamily="18" charset="0"/>
                <a:cs typeface="Calibri" panose="020F0502020204030204" pitchFamily="34" charset="0"/>
              </a:rPr>
              <a:t>vic</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s</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W</a:t>
            </a:r>
            <a:r>
              <a:rPr lang="en-US" sz="1800" dirty="0">
                <a:effectLst/>
                <a:latin typeface="Calibri" panose="020F0502020204030204" pitchFamily="34" charset="0"/>
                <a:ea typeface="Times New Roman" panose="02020603050405020304" pitchFamily="18" charset="0"/>
                <a:cs typeface="Calibri" panose="020F0502020204030204" pitchFamily="34" charset="0"/>
              </a:rPr>
              <a:t>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t</a:t>
            </a:r>
            <a:r>
              <a:rPr lang="en-US" sz="1800" dirty="0">
                <a:effectLst/>
                <a:latin typeface="Calibri" panose="020F0502020204030204" pitchFamily="34" charset="0"/>
                <a:ea typeface="Times New Roman" panose="02020603050405020304" pitchFamily="18" charset="0"/>
                <a:cs typeface="Calibri" panose="020F0502020204030204" pitchFamily="34" charset="0"/>
              </a:rPr>
              <a:t>h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dirty="0">
                <a:effectLst/>
                <a:latin typeface="Calibri" panose="020F0502020204030204" pitchFamily="34" charset="0"/>
                <a:ea typeface="Times New Roman" panose="02020603050405020304" pitchFamily="18" charset="0"/>
                <a:cs typeface="Calibri" panose="020F0502020204030204" pitchFamily="34" charset="0"/>
              </a:rPr>
              <a:t>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nt pe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dirty="0">
                <a:effectLst/>
                <a:latin typeface="Calibri" panose="020F0502020204030204" pitchFamily="34" charset="0"/>
                <a:ea typeface="Times New Roman" panose="02020603050405020304" pitchFamily="18" charset="0"/>
                <a:cs typeface="Calibri" panose="020F0502020204030204" pitchFamily="34" charset="0"/>
              </a:rPr>
              <a:t>m</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dirty="0">
                <a:effectLst/>
                <a:latin typeface="Calibri" panose="020F0502020204030204" pitchFamily="34" charset="0"/>
                <a:ea typeface="Times New Roman" panose="02020603050405020304" pitchFamily="18" charset="0"/>
                <a:cs typeface="Calibri" panose="020F0502020204030204" pitchFamily="34" charset="0"/>
              </a:rPr>
              <a:t>ss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dirty="0">
                <a:effectLst/>
                <a:latin typeface="Calibri" panose="020F0502020204030204" pitchFamily="34" charset="0"/>
                <a:ea typeface="Times New Roman" panose="02020603050405020304" pitchFamily="18" charset="0"/>
                <a:cs typeface="Calibri" panose="020F0502020204030204" pitchFamily="34" charset="0"/>
              </a:rPr>
              <a:t>on, Advocates pro</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v</a:t>
            </a:r>
            <a:r>
              <a:rPr lang="en-US" sz="1800" dirty="0">
                <a:effectLst/>
                <a:latin typeface="Calibri" panose="020F0502020204030204" pitchFamily="34" charset="0"/>
                <a:ea typeface="Times New Roman" panose="02020603050405020304" pitchFamily="18" charset="0"/>
                <a:cs typeface="Calibri" panose="020F0502020204030204" pitchFamily="34" charset="0"/>
              </a:rPr>
              <a:t>ide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f</a:t>
            </a:r>
            <a:r>
              <a:rPr lang="en-US" sz="1800" dirty="0">
                <a:effectLst/>
                <a:latin typeface="Calibri" panose="020F0502020204030204" pitchFamily="34" charset="0"/>
                <a:ea typeface="Times New Roman" panose="02020603050405020304" pitchFamily="18" charset="0"/>
                <a:cs typeface="Calibri" panose="020F0502020204030204" pitchFamily="34" charset="0"/>
              </a:rPr>
              <a:t>ol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l</a:t>
            </a:r>
            <a:r>
              <a:rPr lang="en-US" sz="1800" dirty="0">
                <a:effectLst/>
                <a:latin typeface="Calibri" panose="020F0502020204030204" pitchFamily="34" charset="0"/>
                <a:ea typeface="Times New Roman" panose="02020603050405020304" pitchFamily="18" charset="0"/>
                <a:cs typeface="Calibri" panose="020F0502020204030204" pitchFamily="34" charset="0"/>
              </a:rPr>
              <a:t>ow</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up 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rvi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ce</a:t>
            </a:r>
            <a:r>
              <a:rPr lang="en-US" sz="1800" dirty="0">
                <a:effectLst/>
                <a:latin typeface="Calibri" panose="020F0502020204030204" pitchFamily="34" charset="0"/>
                <a:ea typeface="Times New Roman" panose="02020603050405020304" pitchFamily="18" charset="0"/>
                <a:cs typeface="Calibri" panose="020F0502020204030204" pitchFamily="34" charset="0"/>
              </a:rPr>
              <a:t>s</a:t>
            </a:r>
            <a:r>
              <a:rPr lang="en-US" sz="1800" spc="20" dirty="0">
                <a:effectLst/>
                <a:latin typeface="Calibri" panose="020F0502020204030204" pitchFamily="34" charset="0"/>
                <a:ea typeface="Times New Roman" panose="02020603050405020304" pitchFamily="18" charset="0"/>
                <a:cs typeface="Calibri" panose="020F0502020204030204" pitchFamily="34" charset="0"/>
              </a:rPr>
              <a:t> in the manner requested by the survivor</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T</a:t>
            </a:r>
            <a:r>
              <a:rPr lang="en-US" sz="1800" dirty="0">
                <a:effectLst/>
                <a:latin typeface="Calibri" panose="020F0502020204030204" pitchFamily="34" charset="0"/>
                <a:ea typeface="Times New Roman" panose="02020603050405020304" pitchFamily="18" charset="0"/>
                <a:cs typeface="Calibri" panose="020F0502020204030204" pitchFamily="34" charset="0"/>
              </a:rPr>
              <a:t>he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in</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t</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nt of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f</a:t>
            </a:r>
            <a:r>
              <a:rPr lang="en-US" sz="1800" dirty="0">
                <a:effectLst/>
                <a:latin typeface="Calibri" panose="020F0502020204030204" pitchFamily="34" charset="0"/>
                <a:ea typeface="Times New Roman" panose="02020603050405020304" pitchFamily="18" charset="0"/>
                <a:cs typeface="Calibri" panose="020F0502020204030204" pitchFamily="34" charset="0"/>
              </a:rPr>
              <a:t>ol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l</a:t>
            </a:r>
            <a:r>
              <a:rPr lang="en-US" sz="1800" dirty="0">
                <a:effectLst/>
                <a:latin typeface="Calibri" panose="020F0502020204030204" pitchFamily="34" charset="0"/>
                <a:ea typeface="Times New Roman" panose="02020603050405020304" pitchFamily="18" charset="0"/>
                <a:cs typeface="Calibri" panose="020F0502020204030204" pitchFamily="34" charset="0"/>
              </a:rPr>
              <a:t>ow</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up 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rvi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ce</a:t>
            </a:r>
            <a:r>
              <a:rPr lang="en-US" sz="1800" dirty="0">
                <a:effectLst/>
                <a:latin typeface="Calibri" panose="020F0502020204030204" pitchFamily="34" charset="0"/>
                <a:ea typeface="Times New Roman" panose="02020603050405020304" pitchFamily="18" charset="0"/>
                <a:cs typeface="Calibri" panose="020F0502020204030204" pitchFamily="34" charset="0"/>
              </a:rPr>
              <a:t>s is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to provide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on-</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g</a:t>
            </a:r>
            <a:r>
              <a:rPr lang="en-US" sz="1800" dirty="0">
                <a:effectLst/>
                <a:latin typeface="Calibri" panose="020F0502020204030204" pitchFamily="34" charset="0"/>
                <a:ea typeface="Times New Roman" panose="02020603050405020304" pitchFamily="18" charset="0"/>
                <a:cs typeface="Calibri" panose="020F0502020204030204" pitchFamily="34" charset="0"/>
              </a:rPr>
              <a:t>oi</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n</a:t>
            </a:r>
            <a:r>
              <a:rPr lang="en-US" sz="1800" dirty="0">
                <a:effectLst/>
                <a:latin typeface="Calibri" panose="020F0502020204030204" pitchFamily="34" charset="0"/>
                <a:ea typeface="Times New Roman" panose="02020603050405020304" pitchFamily="18" charset="0"/>
                <a:cs typeface="Calibri" panose="020F0502020204030204" pitchFamily="34" charset="0"/>
              </a:rPr>
              <a:t>g</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supports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nd 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rvi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s for</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c</a:t>
            </a:r>
            <a:r>
              <a:rPr lang="en-US" sz="1800" dirty="0">
                <a:effectLst/>
                <a:latin typeface="Calibri" panose="020F0502020204030204" pitchFamily="34" charset="0"/>
                <a:ea typeface="Times New Roman" panose="02020603050405020304" pitchFamily="18" charset="0"/>
                <a:cs typeface="Calibri" panose="020F0502020204030204" pitchFamily="34" charset="0"/>
              </a:rPr>
              <a:t>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nts </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s</a:t>
            </a:r>
            <a:r>
              <a:rPr lang="en-US" sz="1800" dirty="0">
                <a:effectLst/>
                <a:latin typeface="Calibri" panose="020F0502020204030204" pitchFamily="34" charset="0"/>
                <a:ea typeface="Times New Roman" panose="02020603050405020304" pitchFamily="18" charset="0"/>
                <a:cs typeface="Calibri" panose="020F0502020204030204" pitchFamily="34" charset="0"/>
              </a:rPr>
              <a:t>o that th</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y</a:t>
            </a:r>
            <a:r>
              <a:rPr lang="en-US" sz="18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m</a:t>
            </a:r>
            <a:r>
              <a:rPr lang="en-US" sz="1800" spc="20"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y</a:t>
            </a:r>
            <a:r>
              <a:rPr lang="en-US" sz="18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m</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in</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t</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in 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t</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bi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l</a:t>
            </a:r>
            <a:r>
              <a:rPr lang="en-US" sz="1800" dirty="0">
                <a:effectLst/>
                <a:latin typeface="Calibri" panose="020F0502020204030204" pitchFamily="34" charset="0"/>
                <a:ea typeface="Times New Roman" panose="02020603050405020304" pitchFamily="18" charset="0"/>
                <a:cs typeface="Calibri" panose="020F0502020204030204" pitchFamily="34" charset="0"/>
              </a:rPr>
              <a:t>i</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z</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t</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dirty="0">
                <a:effectLst/>
                <a:latin typeface="Calibri" panose="020F0502020204030204" pitchFamily="34" charset="0"/>
                <a:ea typeface="Times New Roman" panose="02020603050405020304" pitchFamily="18" charset="0"/>
                <a:cs typeface="Calibri" panose="020F0502020204030204" pitchFamily="34" charset="0"/>
              </a:rPr>
              <a:t>on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nd r</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main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f</a:t>
            </a:r>
            <a:r>
              <a:rPr lang="en-US" sz="1800" dirty="0">
                <a:effectLst/>
                <a:latin typeface="Calibri" panose="020F0502020204030204" pitchFamily="34" charset="0"/>
                <a:ea typeface="Times New Roman" panose="02020603050405020304" pitchFamily="18" charset="0"/>
                <a:cs typeface="Calibri" panose="020F0502020204030204" pitchFamily="34" charset="0"/>
              </a:rPr>
              <a:t>r</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f</a:t>
            </a:r>
            <a:r>
              <a:rPr lang="en-US" sz="1800" dirty="0">
                <a:effectLst/>
                <a:latin typeface="Calibri" panose="020F0502020204030204" pitchFamily="34" charset="0"/>
                <a:ea typeface="Times New Roman" panose="02020603050405020304" pitchFamily="18" charset="0"/>
                <a:cs typeface="Calibri" panose="020F0502020204030204" pitchFamily="34" charset="0"/>
              </a:rPr>
              <a:t>rom viol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n</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ce</a:t>
            </a:r>
            <a:r>
              <a:rPr lang="en-US" sz="1800" dirty="0">
                <a:effectLst/>
                <a:latin typeface="Calibri" panose="020F0502020204030204" pitchFamily="34" charset="0"/>
                <a:ea typeface="Times New Roman" panose="02020603050405020304" pitchFamily="18"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cs typeface="Calibri" panose="020F0502020204030204" pitchFamily="34" charset="0"/>
              </a:rPr>
              <a:t>C</a:t>
            </a:r>
            <a:r>
              <a:rPr lang="en-US" sz="1800" b="1" spc="10" dirty="0">
                <a:effectLst/>
                <a:latin typeface="Calibri" panose="020F0502020204030204" pitchFamily="34" charset="0"/>
                <a:ea typeface="Times New Roman" panose="02020603050405020304" pitchFamily="18" charset="0"/>
                <a:cs typeface="Calibri" panose="020F0502020204030204" pitchFamily="34" charset="0"/>
              </a:rPr>
              <a:t>o</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m</a:t>
            </a:r>
            <a:r>
              <a:rPr lang="en-US" sz="1800" b="1" spc="-15" dirty="0">
                <a:effectLst/>
                <a:latin typeface="Calibri" panose="020F0502020204030204" pitchFamily="34" charset="0"/>
                <a:ea typeface="Times New Roman" panose="02020603050405020304" pitchFamily="18" charset="0"/>
                <a:cs typeface="Calibri" panose="020F0502020204030204" pitchFamily="34" charset="0"/>
              </a:rPr>
              <a:t>m</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un</a:t>
            </a:r>
            <a:r>
              <a:rPr lang="en-US" sz="1800" b="1" dirty="0">
                <a:effectLst/>
                <a:latin typeface="Calibri" panose="020F0502020204030204" pitchFamily="34" charset="0"/>
                <a:ea typeface="Times New Roman" panose="02020603050405020304" pitchFamily="18" charset="0"/>
                <a:cs typeface="Calibri" panose="020F0502020204030204" pitchFamily="34" charset="0"/>
              </a:rPr>
              <a:t>ity O</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u</a:t>
            </a:r>
            <a:r>
              <a:rPr lang="en-US" sz="1800" b="1" dirty="0">
                <a:effectLst/>
                <a:latin typeface="Calibri" panose="020F0502020204030204" pitchFamily="34" charset="0"/>
                <a:ea typeface="Times New Roman" panose="02020603050405020304" pitchFamily="18" charset="0"/>
                <a:cs typeface="Calibri" panose="020F0502020204030204" pitchFamily="34" charset="0"/>
              </a:rPr>
              <a:t>t</a:t>
            </a:r>
            <a:r>
              <a:rPr lang="en-US" sz="1800" b="1" spc="-10" dirty="0">
                <a:effectLst/>
                <a:latin typeface="Calibri" panose="020F0502020204030204" pitchFamily="34" charset="0"/>
                <a:ea typeface="Times New Roman" panose="02020603050405020304" pitchFamily="18" charset="0"/>
                <a:cs typeface="Calibri" panose="020F0502020204030204" pitchFamily="34" charset="0"/>
              </a:rPr>
              <a:t>r</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b="1" dirty="0">
                <a:effectLst/>
                <a:latin typeface="Calibri" panose="020F0502020204030204" pitchFamily="34" charset="0"/>
                <a:ea typeface="Times New Roman" panose="02020603050405020304" pitchFamily="18" charset="0"/>
                <a:cs typeface="Calibri" panose="020F0502020204030204" pitchFamily="34" charset="0"/>
              </a:rPr>
              <a:t>a</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h</a:t>
            </a:r>
            <a:r>
              <a:rPr lang="en-US" sz="1800" b="1" dirty="0">
                <a:effectLst/>
                <a:latin typeface="Calibri" panose="020F0502020204030204" pitchFamily="34" charset="0"/>
                <a:ea typeface="Times New Roman" panose="02020603050405020304" pitchFamily="18" charset="0"/>
                <a:cs typeface="Calibri" panose="020F0502020204030204" pitchFamily="34" charset="0"/>
              </a:rPr>
              <a:t> and </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Edu</a:t>
            </a:r>
            <a:r>
              <a:rPr lang="en-US" sz="1800" b="1"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b="1" dirty="0">
                <a:effectLst/>
                <a:latin typeface="Calibri" panose="020F0502020204030204" pitchFamily="34" charset="0"/>
                <a:ea typeface="Times New Roman" panose="02020603050405020304" pitchFamily="18" charset="0"/>
                <a:cs typeface="Calibri" panose="020F0502020204030204" pitchFamily="34" charset="0"/>
              </a:rPr>
              <a:t>atio</a:t>
            </a:r>
            <a:r>
              <a:rPr lang="en-US" sz="1800" b="1" spc="15" dirty="0">
                <a:effectLst/>
                <a:latin typeface="Calibri" panose="020F0502020204030204" pitchFamily="34" charset="0"/>
                <a:ea typeface="Times New Roman" panose="02020603050405020304" pitchFamily="18" charset="0"/>
                <a:cs typeface="Calibri" panose="020F0502020204030204" pitchFamily="34" charset="0"/>
              </a:rPr>
              <a:t>n</a:t>
            </a:r>
            <a:r>
              <a:rPr lang="en-US" sz="1800" dirty="0">
                <a:effectLst/>
                <a:latin typeface="Calibri" panose="020F0502020204030204" pitchFamily="34" charset="0"/>
                <a:ea typeface="Times New Roman" panose="02020603050405020304" pitchFamily="18" charset="0"/>
                <a:cs typeface="Calibri" panose="020F0502020204030204" pitchFamily="34" charset="0"/>
              </a:rPr>
              <a:t>:  Advocates en</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g</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ge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in commun</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dirty="0">
                <a:effectLst/>
                <a:latin typeface="Calibri" panose="020F0502020204030204" pitchFamily="34" charset="0"/>
                <a:ea typeface="Times New Roman" panose="02020603050405020304" pitchFamily="18" charset="0"/>
                <a:cs typeface="Calibri" panose="020F0502020204030204" pitchFamily="34" charset="0"/>
              </a:rPr>
              <a:t>ty</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outr</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ac</a:t>
            </a:r>
            <a:r>
              <a:rPr lang="en-US" sz="1800" dirty="0">
                <a:effectLst/>
                <a:latin typeface="Calibri" panose="020F0502020204030204" pitchFamily="34" charset="0"/>
                <a:ea typeface="Times New Roman" panose="02020603050405020304" pitchFamily="18" charset="0"/>
                <a:cs typeface="Calibri" panose="020F0502020204030204" pitchFamily="34" charset="0"/>
              </a:rPr>
              <a:t>h</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nd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du</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a:t>
            </a:r>
            <a:r>
              <a:rPr lang="en-US" sz="1800" dirty="0">
                <a:effectLst/>
                <a:latin typeface="Calibri" panose="020F0502020204030204" pitchFamily="34" charset="0"/>
                <a:ea typeface="Times New Roman" panose="02020603050405020304" pitchFamily="18" charset="0"/>
                <a:cs typeface="Calibri" panose="020F0502020204030204" pitchFamily="34" charset="0"/>
              </a:rPr>
              <a:t>t</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dirty="0">
                <a:effectLst/>
                <a:latin typeface="Calibri" panose="020F0502020204030204" pitchFamily="34" charset="0"/>
                <a:ea typeface="Times New Roman" panose="02020603050405020304" pitchFamily="18" charset="0"/>
                <a:cs typeface="Calibri" panose="020F0502020204030204" pitchFamily="34" charset="0"/>
              </a:rPr>
              <a:t>on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dirty="0">
                <a:effectLst/>
                <a:latin typeface="Calibri" panose="020F0502020204030204" pitchFamily="34" charset="0"/>
                <a:ea typeface="Times New Roman" panose="02020603050405020304" pitchFamily="18" charset="0"/>
                <a:cs typeface="Calibri" panose="020F0502020204030204" pitchFamily="34" charset="0"/>
              </a:rPr>
              <a:t>t</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dirty="0">
                <a:effectLst/>
                <a:latin typeface="Calibri" panose="020F0502020204030204" pitchFamily="34" charset="0"/>
                <a:ea typeface="Times New Roman" panose="02020603050405020304" pitchFamily="18" charset="0"/>
                <a:cs typeface="Calibri" panose="020F0502020204030204" pitchFamily="34" charset="0"/>
              </a:rPr>
              <a:t>vi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t</a:t>
            </a:r>
            <a:r>
              <a:rPr lang="en-US" sz="1800" dirty="0">
                <a:effectLst/>
                <a:latin typeface="Calibri" panose="020F0502020204030204" pitchFamily="34" charset="0"/>
                <a:ea typeface="Times New Roman" panose="02020603050405020304" pitchFamily="18" charset="0"/>
                <a:cs typeface="Calibri" panose="020F0502020204030204" pitchFamily="34" charset="0"/>
              </a:rPr>
              <a:t>ies to h</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lp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dirty="0">
                <a:effectLst/>
                <a:latin typeface="Calibri" panose="020F0502020204030204" pitchFamily="34" charset="0"/>
                <a:ea typeface="Times New Roman" panose="02020603050405020304" pitchFamily="18" charset="0"/>
                <a:cs typeface="Calibri" panose="020F0502020204030204" pitchFamily="34" charset="0"/>
              </a:rPr>
              <a:t>nfo</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dirty="0">
                <a:effectLst/>
                <a:latin typeface="Calibri" panose="020F0502020204030204" pitchFamily="34" charset="0"/>
                <a:ea typeface="Times New Roman" panose="02020603050405020304" pitchFamily="18" charset="0"/>
                <a:cs typeface="Calibri" panose="020F0502020204030204" pitchFamily="34" charset="0"/>
              </a:rPr>
              <a:t>m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t</a:t>
            </a:r>
            <a:r>
              <a:rPr lang="en-US" sz="1800" dirty="0">
                <a:effectLst/>
                <a:latin typeface="Calibri" panose="020F0502020204030204" pitchFamily="34" charset="0"/>
                <a:ea typeface="Times New Roman" panose="02020603050405020304" pitchFamily="18" charset="0"/>
                <a:cs typeface="Calibri" panose="020F0502020204030204" pitchFamily="34" charset="0"/>
              </a:rPr>
              <a:t>he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c</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o</a:t>
            </a:r>
            <a:r>
              <a:rPr lang="en-US" sz="1800" dirty="0">
                <a:effectLst/>
                <a:latin typeface="Calibri" panose="020F0502020204030204" pitchFamily="34" charset="0"/>
                <a:ea typeface="Times New Roman" panose="02020603050405020304" pitchFamily="18" charset="0"/>
                <a:cs typeface="Calibri" panose="020F0502020204030204" pitchFamily="34" charset="0"/>
              </a:rPr>
              <a:t>m</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m</a:t>
            </a:r>
            <a:r>
              <a:rPr lang="en-US" sz="1800" dirty="0">
                <a:effectLst/>
                <a:latin typeface="Calibri" panose="020F0502020204030204" pitchFamily="34" charset="0"/>
                <a:ea typeface="Times New Roman" panose="02020603050405020304" pitchFamily="18" charset="0"/>
                <a:cs typeface="Calibri" panose="020F0502020204030204" pitchFamily="34" charset="0"/>
              </a:rPr>
              <a:t>uni</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t</a:t>
            </a:r>
            <a:r>
              <a:rPr lang="en-US" sz="1800" dirty="0">
                <a:effectLst/>
                <a:latin typeface="Calibri" panose="020F0502020204030204" pitchFamily="34" charset="0"/>
                <a:ea typeface="Times New Roman" panose="02020603050405020304" pitchFamily="18" charset="0"/>
                <a:cs typeface="Calibri" panose="020F0502020204030204" pitchFamily="34" charset="0"/>
              </a:rPr>
              <a:t>y</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nd p</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rti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dirty="0">
                <a:effectLst/>
                <a:latin typeface="Calibri" panose="020F0502020204030204" pitchFamily="34" charset="0"/>
                <a:ea typeface="Times New Roman" panose="02020603050405020304" pitchFamily="18" charset="0"/>
                <a:cs typeface="Calibri" panose="020F0502020204030204" pitchFamily="34" charset="0"/>
              </a:rPr>
              <a:t>ipati</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n</a:t>
            </a:r>
            <a:r>
              <a:rPr lang="en-US" sz="1800" dirty="0">
                <a:effectLst/>
                <a:latin typeface="Calibri" panose="020F0502020204030204" pitchFamily="34" charset="0"/>
                <a:ea typeface="Times New Roman" panose="02020603050405020304" pitchFamily="18" charset="0"/>
                <a:cs typeface="Calibri" panose="020F0502020204030204" pitchFamily="34" charset="0"/>
              </a:rPr>
              <a:t>g</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p</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rtn</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dirty="0">
                <a:effectLst/>
                <a:latin typeface="Calibri" panose="020F0502020204030204" pitchFamily="34" charset="0"/>
                <a:ea typeface="Times New Roman" panose="02020603050405020304" pitchFamily="18" charset="0"/>
                <a:cs typeface="Calibri" panose="020F0502020204030204" pitchFamily="34" charset="0"/>
              </a:rPr>
              <a:t>s on the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d</a:t>
            </a:r>
            <a:r>
              <a:rPr lang="en-US" sz="1800" spc="-25" dirty="0">
                <a:effectLst/>
                <a:latin typeface="Calibri" panose="020F0502020204030204" pitchFamily="34" charset="0"/>
                <a:ea typeface="Times New Roman" panose="02020603050405020304" pitchFamily="18" charset="0"/>
                <a:cs typeface="Calibri" panose="020F0502020204030204" pitchFamily="34" charset="0"/>
              </a:rPr>
              <a:t>y</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n</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m</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dirty="0">
                <a:effectLst/>
                <a:latin typeface="Calibri" panose="020F0502020204030204" pitchFamily="34" charset="0"/>
                <a:ea typeface="Times New Roman" panose="02020603050405020304" pitchFamily="18" charset="0"/>
                <a:cs typeface="Calibri" panose="020F0502020204030204" pitchFamily="34" charset="0"/>
              </a:rPr>
              <a:t>s of domestic</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vio</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n</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ce</a:t>
            </a:r>
            <a:r>
              <a:rPr lang="en-US" sz="1800" dirty="0">
                <a:effectLst/>
                <a:latin typeface="Calibri" panose="020F0502020204030204" pitchFamily="34" charset="0"/>
                <a:ea typeface="Times New Roman" panose="02020603050405020304" pitchFamily="18" charset="0"/>
                <a:cs typeface="Calibri" panose="020F0502020204030204" pitchFamily="34" charset="0"/>
              </a:rPr>
              <a:t>, sexual assault, dating violence and stalking. Advocates inform the community of 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rvi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ce</a:t>
            </a:r>
            <a:r>
              <a:rPr lang="en-US" sz="1800" dirty="0">
                <a:effectLst/>
                <a:latin typeface="Calibri" panose="020F0502020204030204" pitchFamily="34" charset="0"/>
                <a:ea typeface="Times New Roman" panose="02020603050405020304" pitchFamily="18" charset="0"/>
                <a:cs typeface="Calibri" panose="020F0502020204030204" pitchFamily="34" charset="0"/>
              </a:rPr>
              <a:t>s</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that are available </a:t>
            </a:r>
            <a:r>
              <a:rPr lang="en-US" sz="1800" dirty="0">
                <a:effectLst/>
                <a:latin typeface="Calibri" panose="020F0502020204030204" pitchFamily="34" charset="0"/>
                <a:ea typeface="Times New Roman" panose="02020603050405020304" pitchFamily="18" charset="0"/>
                <a:cs typeface="Calibri" panose="020F0502020204030204" pitchFamily="34" charset="0"/>
              </a:rPr>
              <a:t>for</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survivo</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dirty="0">
                <a:effectLst/>
                <a:latin typeface="Calibri" panose="020F0502020204030204" pitchFamily="34" charset="0"/>
                <a:ea typeface="Times New Roman" panose="02020603050405020304" pitchFamily="18" charset="0"/>
                <a:cs typeface="Calibri" panose="020F0502020204030204" pitchFamily="34" charset="0"/>
              </a:rPr>
              <a:t>s</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nd their</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f</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m</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dirty="0">
                <a:effectLst/>
                <a:latin typeface="Calibri" panose="020F0502020204030204" pitchFamily="34" charset="0"/>
                <a:ea typeface="Times New Roman" panose="02020603050405020304" pitchFamily="18" charset="0"/>
                <a:cs typeface="Calibri" panose="020F0502020204030204" pitchFamily="34" charset="0"/>
              </a:rPr>
              <a:t>l</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s,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nd </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o</a:t>
            </a:r>
            <a:r>
              <a:rPr lang="en-US" sz="1800" dirty="0">
                <a:effectLst/>
                <a:latin typeface="Calibri" panose="020F0502020204030204" pitchFamily="34" charset="0"/>
                <a:ea typeface="Times New Roman" panose="02020603050405020304" pitchFamily="18" charset="0"/>
                <a:cs typeface="Calibri" panose="020F0502020204030204" pitchFamily="34" charset="0"/>
              </a:rPr>
              <a:t>n pr</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v</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nt</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dirty="0">
                <a:effectLst/>
                <a:latin typeface="Calibri" panose="020F0502020204030204" pitchFamily="34" charset="0"/>
                <a:ea typeface="Times New Roman" panose="02020603050405020304" pitchFamily="18" charset="0"/>
                <a:cs typeface="Calibri" panose="020F0502020204030204" pitchFamily="34" charset="0"/>
              </a:rPr>
              <a:t>on info</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dirty="0">
                <a:effectLst/>
                <a:latin typeface="Calibri" panose="020F0502020204030204" pitchFamily="34" charset="0"/>
                <a:ea typeface="Times New Roman" panose="02020603050405020304" pitchFamily="18" charset="0"/>
                <a:cs typeface="Calibri" panose="020F0502020204030204" pitchFamily="34" charset="0"/>
              </a:rPr>
              <a:t>mation. </a:t>
            </a:r>
            <a:r>
              <a:rPr lang="en-US" sz="1800" spc="-30" dirty="0">
                <a:effectLst/>
                <a:latin typeface="Calibri" panose="020F0502020204030204" pitchFamily="34" charset="0"/>
                <a:ea typeface="Times New Roman" panose="02020603050405020304" pitchFamily="18" charset="0"/>
                <a:cs typeface="Calibri" panose="020F0502020204030204" pitchFamily="34" charset="0"/>
              </a:rPr>
              <a:t>I</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n</a:t>
            </a:r>
            <a:r>
              <a:rPr lang="en-US" sz="1800" dirty="0">
                <a:effectLst/>
                <a:latin typeface="Calibri" panose="020F0502020204030204" pitchFamily="34" charset="0"/>
                <a:ea typeface="Times New Roman" panose="02020603050405020304" pitchFamily="18" charset="0"/>
                <a:cs typeface="Calibri" panose="020F0502020204030204" pitchFamily="34" charset="0"/>
              </a:rPr>
              <a:t>fo</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dirty="0">
                <a:effectLst/>
                <a:latin typeface="Calibri" panose="020F0502020204030204" pitchFamily="34" charset="0"/>
                <a:ea typeface="Times New Roman" panose="02020603050405020304" pitchFamily="18" charset="0"/>
                <a:cs typeface="Calibri" panose="020F0502020204030204" pitchFamily="34" charset="0"/>
              </a:rPr>
              <a:t>mati</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o</a:t>
            </a:r>
            <a:r>
              <a:rPr lang="en-US" sz="1800" dirty="0">
                <a:effectLst/>
                <a:latin typeface="Calibri" panose="020F0502020204030204" pitchFamily="34" charset="0"/>
                <a:ea typeface="Times New Roman" panose="02020603050405020304" pitchFamily="18" charset="0"/>
                <a:cs typeface="Calibri" panose="020F0502020204030204" pitchFamily="34" charset="0"/>
              </a:rPr>
              <a:t>n</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l bro</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dirty="0">
                <a:effectLst/>
                <a:latin typeface="Calibri" panose="020F0502020204030204" pitchFamily="34" charset="0"/>
                <a:ea typeface="Times New Roman" panose="02020603050405020304" pitchFamily="18" charset="0"/>
                <a:cs typeface="Calibri" panose="020F0502020204030204" pitchFamily="34" charset="0"/>
              </a:rPr>
              <a:t>hu</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s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nd p</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mp</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h</a:t>
            </a:r>
            <a:r>
              <a:rPr lang="en-US" sz="1800" dirty="0">
                <a:effectLst/>
                <a:latin typeface="Calibri" panose="020F0502020204030204" pitchFamily="34" charset="0"/>
                <a:ea typeface="Times New Roman" panose="02020603050405020304" pitchFamily="18" charset="0"/>
                <a:cs typeface="Calibri" panose="020F0502020204030204" pitchFamily="34" charset="0"/>
              </a:rPr>
              <a:t>lets will also be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dis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t</a:t>
            </a:r>
            <a:r>
              <a:rPr lang="en-US" sz="1800" dirty="0">
                <a:effectLst/>
                <a:latin typeface="Calibri" panose="020F0502020204030204" pitchFamily="34" charset="0"/>
                <a:ea typeface="Times New Roman" panose="02020603050405020304" pitchFamily="18" charset="0"/>
                <a:cs typeface="Calibri" panose="020F0502020204030204" pitchFamily="34" charset="0"/>
              </a:rPr>
              <a:t>ribu</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t</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d wid</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spc="25" dirty="0">
                <a:effectLst/>
                <a:latin typeface="Calibri" panose="020F0502020204030204" pitchFamily="34" charset="0"/>
                <a:ea typeface="Times New Roman" panose="02020603050405020304" pitchFamily="18" charset="0"/>
                <a:cs typeface="Calibri" panose="020F0502020204030204" pitchFamily="34" charset="0"/>
              </a:rPr>
              <a:t>l</a:t>
            </a:r>
            <a:r>
              <a:rPr lang="en-US" sz="1800" dirty="0">
                <a:effectLst/>
                <a:latin typeface="Calibri" panose="020F0502020204030204" pitchFamily="34" charset="0"/>
                <a:ea typeface="Times New Roman" panose="02020603050405020304" pitchFamily="18" charset="0"/>
                <a:cs typeface="Calibri" panose="020F0502020204030204" pitchFamily="34" charset="0"/>
              </a:rPr>
              <a:t>y</a:t>
            </a:r>
            <a:r>
              <a:rPr lang="en-US" sz="18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thro</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u</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g</a:t>
            </a:r>
            <a:r>
              <a:rPr lang="en-US" sz="1800" dirty="0">
                <a:effectLst/>
                <a:latin typeface="Calibri" panose="020F0502020204030204" pitchFamily="34" charset="0"/>
                <a:ea typeface="Times New Roman" panose="02020603050405020304" pitchFamily="18" charset="0"/>
                <a:cs typeface="Calibri" panose="020F0502020204030204" pitchFamily="34" charset="0"/>
              </a:rPr>
              <a:t>hout the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dirty="0">
                <a:effectLst/>
                <a:latin typeface="Calibri" panose="020F0502020204030204" pitchFamily="34" charset="0"/>
                <a:ea typeface="Times New Roman" panose="02020603050405020304" pitchFamily="18" charset="0"/>
                <a:cs typeface="Calibri" panose="020F0502020204030204" pitchFamily="34" charset="0"/>
              </a:rPr>
              <a:t>om</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m</a:t>
            </a:r>
            <a:r>
              <a:rPr lang="en-US" sz="1800" dirty="0">
                <a:effectLst/>
                <a:latin typeface="Calibri" panose="020F0502020204030204" pitchFamily="34" charset="0"/>
                <a:ea typeface="Times New Roman" panose="02020603050405020304" pitchFamily="18" charset="0"/>
                <a:cs typeface="Calibri" panose="020F0502020204030204" pitchFamily="34" charset="0"/>
              </a:rPr>
              <a:t>uni</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t</a:t>
            </a:r>
            <a:r>
              <a:rPr lang="en-US" sz="1800" dirty="0">
                <a:effectLst/>
                <a:latin typeface="Calibri" panose="020F0502020204030204" pitchFamily="34" charset="0"/>
                <a:ea typeface="Times New Roman" panose="02020603050405020304" pitchFamily="18" charset="0"/>
                <a:cs typeface="Calibri" panose="020F0502020204030204" pitchFamily="34" charset="0"/>
              </a:rPr>
              <a:t>y</a:t>
            </a:r>
            <a:r>
              <a:rPr lang="en-US" sz="1800" spc="-2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wi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t</a:t>
            </a:r>
            <a:r>
              <a:rPr lang="en-US" sz="1800" dirty="0">
                <a:effectLst/>
                <a:latin typeface="Calibri" panose="020F0502020204030204" pitchFamily="34" charset="0"/>
                <a:ea typeface="Times New Roman" panose="02020603050405020304" pitchFamily="18" charset="0"/>
                <a:cs typeface="Calibri" panose="020F0502020204030204" pitchFamily="34" charset="0"/>
              </a:rPr>
              <a:t>h the intent of</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h</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lp</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i</a:t>
            </a:r>
            <a:r>
              <a:rPr lang="en-US" sz="1800" dirty="0">
                <a:effectLst/>
                <a:latin typeface="Calibri" panose="020F0502020204030204" pitchFamily="34" charset="0"/>
                <a:ea typeface="Times New Roman" panose="02020603050405020304" pitchFamily="18" charset="0"/>
                <a:cs typeface="Calibri" panose="020F0502020204030204" pitchFamily="34" charset="0"/>
              </a:rPr>
              <a:t>ng</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in</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c</a:t>
            </a:r>
            <a:r>
              <a:rPr lang="en-US" sz="1800" dirty="0">
                <a:effectLst/>
                <a:latin typeface="Calibri" panose="020F0502020204030204" pitchFamily="34" charset="0"/>
                <a:ea typeface="Times New Roman" panose="02020603050405020304" pitchFamily="18" charset="0"/>
                <a:cs typeface="Calibri" panose="020F0502020204030204" pitchFamily="34" charset="0"/>
              </a:rPr>
              <a:t>re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dirty="0">
                <a:effectLst/>
                <a:latin typeface="Calibri" panose="020F0502020204030204" pitchFamily="34" charset="0"/>
                <a:ea typeface="Times New Roman" panose="02020603050405020304" pitchFamily="18" charset="0"/>
                <a:cs typeface="Calibri" panose="020F0502020204030204" pitchFamily="34" charset="0"/>
              </a:rPr>
              <a:t>se</a:t>
            </a:r>
            <a:r>
              <a:rPr lang="en-US" sz="1800" spc="1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survivo</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r</a:t>
            </a:r>
            <a:r>
              <a:rPr lang="en-US" sz="1800" dirty="0">
                <a:effectLst/>
                <a:latin typeface="Calibri" panose="020F0502020204030204" pitchFamily="34" charset="0"/>
                <a:ea typeface="Times New Roman" panose="02020603050405020304" pitchFamily="18" charset="0"/>
                <a:cs typeface="Calibri" panose="020F0502020204030204" pitchFamily="34" charset="0"/>
              </a:rPr>
              <a:t>s to </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a</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ce</a:t>
            </a:r>
            <a:r>
              <a:rPr lang="en-US" sz="1800" dirty="0">
                <a:effectLst/>
                <a:latin typeface="Calibri" panose="020F0502020204030204" pitchFamily="34" charset="0"/>
                <a:ea typeface="Times New Roman" panose="02020603050405020304" pitchFamily="18" charset="0"/>
                <a:cs typeface="Calibri" panose="020F0502020204030204" pitchFamily="34" charset="0"/>
              </a:rPr>
              <a:t>ss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 </a:t>
            </a:r>
            <a:r>
              <a:rPr lang="en-US" sz="1800" dirty="0">
                <a:effectLst/>
                <a:latin typeface="Calibri" panose="020F0502020204030204" pitchFamily="34" charset="0"/>
                <a:ea typeface="Times New Roman" panose="02020603050405020304" pitchFamily="18" charset="0"/>
                <a:cs typeface="Calibri" panose="020F0502020204030204" pitchFamily="34" charset="0"/>
              </a:rPr>
              <a:t>s</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e</a:t>
            </a:r>
            <a:r>
              <a:rPr lang="en-US" sz="1800" dirty="0">
                <a:effectLst/>
                <a:latin typeface="Calibri" panose="020F0502020204030204" pitchFamily="34" charset="0"/>
                <a:ea typeface="Times New Roman" panose="02020603050405020304" pitchFamily="18" charset="0"/>
                <a:cs typeface="Calibri" panose="020F0502020204030204" pitchFamily="34" charset="0"/>
              </a:rPr>
              <a:t>rv</a:t>
            </a:r>
            <a:r>
              <a:rPr lang="en-US" sz="1800" spc="10" dirty="0">
                <a:effectLst/>
                <a:latin typeface="Calibri" panose="020F0502020204030204" pitchFamily="34" charset="0"/>
                <a:ea typeface="Times New Roman" panose="02020603050405020304" pitchFamily="18" charset="0"/>
                <a:cs typeface="Calibri" panose="020F0502020204030204" pitchFamily="34" charset="0"/>
              </a:rPr>
              <a:t>i</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ce</a:t>
            </a:r>
            <a:r>
              <a:rPr lang="en-US" sz="1800" spc="5" dirty="0">
                <a:effectLst/>
                <a:latin typeface="Calibri" panose="020F0502020204030204" pitchFamily="34" charset="0"/>
                <a:ea typeface="Times New Roman" panose="02020603050405020304" pitchFamily="18" charset="0"/>
                <a:cs typeface="Calibri" panose="020F0502020204030204" pitchFamily="34" charset="0"/>
              </a:rPr>
              <a:t>s</a:t>
            </a:r>
            <a:r>
              <a:rPr lang="en-US" sz="1800" dirty="0">
                <a:effectLst/>
                <a:latin typeface="Calibri" panose="020F0502020204030204" pitchFamily="34" charset="0"/>
                <a:ea typeface="Times New Roman" panose="02020603050405020304" pitchFamily="18" charset="0"/>
                <a:cs typeface="Calibri" panose="020F0502020204030204" pitchFamily="34" charset="0"/>
              </a:rPr>
              <a:t>.</a:t>
            </a:r>
          </a:p>
          <a:p>
            <a:pPr marL="0" marR="0">
              <a:spcBef>
                <a:spcPts val="0"/>
              </a:spcBef>
              <a:spcAft>
                <a:spcPts val="0"/>
              </a:spcAft>
            </a:pPr>
            <a:endParaRPr lang="en-US" dirty="0">
              <a:latin typeface="Calibri" panose="020F0502020204030204" pitchFamily="34" charset="0"/>
              <a:ea typeface="Calibri" panose="020F0502020204030204" pitchFamily="34" charset="0"/>
              <a:cs typeface="Calibri" panose="020F0502020204030204" pitchFamily="34" charset="0"/>
            </a:endParaRPr>
          </a:p>
          <a:p>
            <a:pPr>
              <a:spcBef>
                <a:spcPts val="600"/>
              </a:spcBef>
            </a:pPr>
            <a:r>
              <a:rPr lang="en-US" sz="1800" b="1" dirty="0">
                <a:effectLst/>
                <a:latin typeface="Calibri" panose="020F0502020204030204" pitchFamily="34" charset="0"/>
                <a:ea typeface="Calibri" panose="020F0502020204030204" pitchFamily="34" charset="0"/>
                <a:cs typeface="Calibri" panose="020F0502020204030204" pitchFamily="34" charset="0"/>
              </a:rPr>
              <a:t>Safety Planning: </a:t>
            </a:r>
            <a:r>
              <a:rPr lang="en-US" sz="1800" dirty="0">
                <a:latin typeface="Calibri" panose="020F0502020204030204" pitchFamily="34" charset="0"/>
                <a:cs typeface="Calibri" panose="020F0502020204030204" pitchFamily="34" charset="0"/>
              </a:rPr>
              <a:t>A safety plan is a personalized, practical plan that includes ways to remain safe while in a relationship, planning to leave, or after the victim leaves. Safety planning involves how to cope with emotions, tell friends and family about the abuse, take legal action and more. A safety plan will have all of the vital information the victim needs and is tailored to their unique situation. </a:t>
            </a:r>
          </a:p>
          <a:p>
            <a:pPr marL="0" marR="0">
              <a:spcBef>
                <a:spcPts val="0"/>
              </a:spcBef>
              <a:spcAft>
                <a:spcPts val="0"/>
              </a:spcAft>
            </a:pP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b="1" dirty="0">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0987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help call our hotline!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1831" y="1505114"/>
            <a:ext cx="3887674" cy="1671700"/>
          </a:xfrm>
        </p:spPr>
      </p:pic>
      <p:sp>
        <p:nvSpPr>
          <p:cNvPr id="5" name="TextBox 4"/>
          <p:cNvSpPr txBox="1"/>
          <p:nvPr/>
        </p:nvSpPr>
        <p:spPr>
          <a:xfrm>
            <a:off x="4201886" y="3176814"/>
            <a:ext cx="1970315" cy="369332"/>
          </a:xfrm>
          <a:prstGeom prst="rect">
            <a:avLst/>
          </a:prstGeom>
          <a:noFill/>
        </p:spPr>
        <p:txBody>
          <a:bodyPr wrap="square" rtlCol="0">
            <a:spAutoFit/>
          </a:bodyPr>
          <a:lstStyle/>
          <a:p>
            <a:r>
              <a:rPr lang="en-US" dirty="0">
                <a:solidFill>
                  <a:schemeClr val="accent6">
                    <a:lumMod val="50000"/>
                  </a:schemeClr>
                </a:solidFill>
              </a:rPr>
              <a:t>1-855-966-9723</a:t>
            </a:r>
          </a:p>
        </p:txBody>
      </p:sp>
      <p:sp>
        <p:nvSpPr>
          <p:cNvPr id="6" name="TextBox 5"/>
          <p:cNvSpPr txBox="1"/>
          <p:nvPr/>
        </p:nvSpPr>
        <p:spPr>
          <a:xfrm>
            <a:off x="1273629" y="4103914"/>
            <a:ext cx="2481942" cy="1015663"/>
          </a:xfrm>
          <a:prstGeom prst="rect">
            <a:avLst/>
          </a:prstGeom>
          <a:noFill/>
        </p:spPr>
        <p:txBody>
          <a:bodyPr wrap="square" rtlCol="0">
            <a:spAutoFit/>
          </a:bodyPr>
          <a:lstStyle/>
          <a:p>
            <a:r>
              <a:rPr lang="en-US" dirty="0"/>
              <a:t>Madison County Office</a:t>
            </a:r>
          </a:p>
          <a:p>
            <a:pPr algn="ctr"/>
            <a:r>
              <a:rPr lang="en-US" sz="1400" dirty="0"/>
              <a:t>218 Liberty Street </a:t>
            </a:r>
          </a:p>
          <a:p>
            <a:pPr algn="ctr"/>
            <a:r>
              <a:rPr lang="en-US" sz="1400" dirty="0"/>
              <a:t>Oneida, New York 13421</a:t>
            </a:r>
          </a:p>
          <a:p>
            <a:pPr algn="ctr"/>
            <a:r>
              <a:rPr lang="en-US" sz="1400" dirty="0"/>
              <a:t>Tel: 315-363-0048</a:t>
            </a:r>
          </a:p>
        </p:txBody>
      </p:sp>
      <p:sp>
        <p:nvSpPr>
          <p:cNvPr id="7" name="TextBox 6"/>
          <p:cNvSpPr txBox="1"/>
          <p:nvPr/>
        </p:nvSpPr>
        <p:spPr>
          <a:xfrm>
            <a:off x="5551715" y="4103914"/>
            <a:ext cx="2873828" cy="1077218"/>
          </a:xfrm>
          <a:prstGeom prst="rect">
            <a:avLst/>
          </a:prstGeom>
          <a:noFill/>
        </p:spPr>
        <p:txBody>
          <a:bodyPr wrap="square" rtlCol="0">
            <a:spAutoFit/>
          </a:bodyPr>
          <a:lstStyle/>
          <a:p>
            <a:r>
              <a:rPr lang="en-US" dirty="0"/>
              <a:t>Chenango County Office</a:t>
            </a:r>
          </a:p>
          <a:p>
            <a:pPr algn="ctr"/>
            <a:r>
              <a:rPr lang="en-US" sz="1400" dirty="0"/>
              <a:t>26 Conkey Avenue</a:t>
            </a:r>
          </a:p>
          <a:p>
            <a:pPr algn="ctr"/>
            <a:r>
              <a:rPr lang="en-US" sz="1400" dirty="0"/>
              <a:t>Norwich, New York 13815</a:t>
            </a:r>
          </a:p>
          <a:p>
            <a:pPr algn="ctr"/>
            <a:r>
              <a:rPr lang="en-US" sz="1400" dirty="0"/>
              <a:t>Tel: 607-334-7779</a:t>
            </a:r>
            <a:r>
              <a:rPr lang="en-US" dirty="0"/>
              <a:t> </a:t>
            </a:r>
          </a:p>
        </p:txBody>
      </p:sp>
    </p:spTree>
    <p:extLst>
      <p:ext uri="{BB962C8B-B14F-4D97-AF65-F5344CB8AC3E}">
        <p14:creationId xmlns:p14="http://schemas.microsoft.com/office/powerpoint/2010/main" val="1527459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Cycle of abuse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4771" y="1552658"/>
            <a:ext cx="7458119" cy="4489367"/>
          </a:xfrm>
        </p:spPr>
      </p:pic>
    </p:spTree>
    <p:extLst>
      <p:ext uri="{BB962C8B-B14F-4D97-AF65-F5344CB8AC3E}">
        <p14:creationId xmlns:p14="http://schemas.microsoft.com/office/powerpoint/2010/main" val="450907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2482" y="503301"/>
            <a:ext cx="10638502" cy="5493812"/>
          </a:xfrm>
          <a:prstGeom prst="rect">
            <a:avLst/>
          </a:prstGeom>
        </p:spPr>
        <p:txBody>
          <a:bodyPr wrap="square">
            <a:spAutoFit/>
          </a:bodyPr>
          <a:lstStyle/>
          <a:p>
            <a:r>
              <a:rPr lang="en-US" b="1" dirty="0">
                <a:solidFill>
                  <a:schemeClr val="accent2"/>
                </a:solidFill>
              </a:rPr>
              <a:t>Forms of Domestic Violence include: </a:t>
            </a:r>
          </a:p>
          <a:p>
            <a:endParaRPr lang="en-US" b="1" dirty="0"/>
          </a:p>
          <a:p>
            <a:pPr>
              <a:spcBef>
                <a:spcPts val="600"/>
              </a:spcBef>
            </a:pPr>
            <a:r>
              <a:rPr lang="en-US" dirty="0"/>
              <a:t>• </a:t>
            </a:r>
            <a:r>
              <a:rPr lang="en-US" dirty="0">
                <a:solidFill>
                  <a:schemeClr val="accent2"/>
                </a:solidFill>
              </a:rPr>
              <a:t>Battery/Physical Abuse</a:t>
            </a:r>
            <a:r>
              <a:rPr lang="en-US" dirty="0"/>
              <a:t> – a pattern of abusive behavior that a person fearful of their physical and/or sexual safety; control; intimidation; coercion.</a:t>
            </a:r>
          </a:p>
          <a:p>
            <a:pPr>
              <a:spcBef>
                <a:spcPts val="600"/>
              </a:spcBef>
            </a:pPr>
            <a:endParaRPr lang="en-US" dirty="0"/>
          </a:p>
          <a:p>
            <a:pPr>
              <a:spcBef>
                <a:spcPts val="600"/>
              </a:spcBef>
            </a:pPr>
            <a:r>
              <a:rPr lang="en-US" dirty="0"/>
              <a:t>• </a:t>
            </a:r>
            <a:r>
              <a:rPr lang="en-US" dirty="0">
                <a:solidFill>
                  <a:schemeClr val="accent2"/>
                </a:solidFill>
              </a:rPr>
              <a:t>Isolation</a:t>
            </a:r>
            <a:r>
              <a:rPr lang="en-US" dirty="0"/>
              <a:t> – forcing a partner to account for their time and whereabouts and/or making a partner tell with whom they have visited; telling a partner that you exist for him only – you do not get to be a separate, autonomous person.</a:t>
            </a:r>
          </a:p>
          <a:p>
            <a:pPr>
              <a:spcBef>
                <a:spcPts val="600"/>
              </a:spcBef>
            </a:pPr>
            <a:endParaRPr lang="en-US" dirty="0"/>
          </a:p>
          <a:p>
            <a:pPr>
              <a:spcBef>
                <a:spcPts val="600"/>
              </a:spcBef>
            </a:pPr>
            <a:r>
              <a:rPr lang="en-US" dirty="0"/>
              <a:t>• </a:t>
            </a:r>
            <a:r>
              <a:rPr lang="en-US" dirty="0">
                <a:solidFill>
                  <a:schemeClr val="accent2"/>
                </a:solidFill>
              </a:rPr>
              <a:t>Emotional Abuse </a:t>
            </a:r>
            <a:r>
              <a:rPr lang="en-US" dirty="0"/>
              <a:t>– playing on a partner’s insecurities; giving mixed messages; constant insults and degradation; telling a partner who they are or should be.</a:t>
            </a:r>
          </a:p>
          <a:p>
            <a:pPr>
              <a:spcBef>
                <a:spcPts val="600"/>
              </a:spcBef>
            </a:pPr>
            <a:endParaRPr lang="en-US" dirty="0"/>
          </a:p>
          <a:p>
            <a:pPr>
              <a:spcBef>
                <a:spcPts val="600"/>
              </a:spcBef>
            </a:pPr>
            <a:r>
              <a:rPr lang="en-US" dirty="0"/>
              <a:t>• </a:t>
            </a:r>
            <a:r>
              <a:rPr lang="en-US" dirty="0">
                <a:solidFill>
                  <a:schemeClr val="accent2"/>
                </a:solidFill>
              </a:rPr>
              <a:t>Financial Abuse </a:t>
            </a:r>
            <a:r>
              <a:rPr lang="en-US" dirty="0"/>
              <a:t>– controlling all monetary resources; exploiting a partner’s social security number or credit; not allowing a partner access to money or financial documentation.</a:t>
            </a:r>
          </a:p>
          <a:p>
            <a:pPr>
              <a:spcBef>
                <a:spcPts val="600"/>
              </a:spcBef>
            </a:pPr>
            <a:endParaRPr lang="en-US" dirty="0"/>
          </a:p>
          <a:p>
            <a:pPr>
              <a:spcBef>
                <a:spcPts val="600"/>
              </a:spcBef>
            </a:pPr>
            <a:r>
              <a:rPr lang="en-US" dirty="0"/>
              <a:t>• </a:t>
            </a:r>
            <a:r>
              <a:rPr lang="en-US" dirty="0">
                <a:solidFill>
                  <a:schemeClr val="accent2"/>
                </a:solidFill>
              </a:rPr>
              <a:t>Threat of Control of the Children </a:t>
            </a:r>
            <a:r>
              <a:rPr lang="en-US" dirty="0"/>
              <a:t>- a partner must acquiesce to the abuser’s needs, wants or desires or something will happen to the children; threat of taking the kids away.</a:t>
            </a:r>
          </a:p>
        </p:txBody>
      </p:sp>
    </p:spTree>
    <p:extLst>
      <p:ext uri="{BB962C8B-B14F-4D97-AF65-F5344CB8AC3E}">
        <p14:creationId xmlns:p14="http://schemas.microsoft.com/office/powerpoint/2010/main" val="1376859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129" y="304334"/>
            <a:ext cx="9733936" cy="5539978"/>
          </a:xfrm>
          <a:prstGeom prst="rect">
            <a:avLst/>
          </a:prstGeom>
        </p:spPr>
        <p:txBody>
          <a:bodyPr wrap="square">
            <a:spAutoFit/>
          </a:bodyPr>
          <a:lstStyle/>
          <a:p>
            <a:pPr algn="ctr"/>
            <a:r>
              <a:rPr lang="en-US" sz="2400" b="1" dirty="0">
                <a:solidFill>
                  <a:schemeClr val="accent2"/>
                </a:solidFill>
              </a:rPr>
              <a:t>Characteristics of Victims and Why Victims May Use Force of Violence within an Intimate Relationship</a:t>
            </a:r>
          </a:p>
          <a:p>
            <a:r>
              <a:rPr lang="en-US" b="1" dirty="0"/>
              <a:t> </a:t>
            </a:r>
          </a:p>
          <a:p>
            <a:r>
              <a:rPr lang="en-US" dirty="0"/>
              <a:t>Anyone can be a victim of domestic violence. There is NO “typical victim.” Victims of domestic violence come from all walks of life, varying age groups, all backgrounds, all communities, all education levels, all economic levels, all cultures, all ethnicities, all religions, all abilities and all lifestyles.</a:t>
            </a:r>
          </a:p>
          <a:p>
            <a:endParaRPr lang="en-US" dirty="0"/>
          </a:p>
          <a:p>
            <a:r>
              <a:rPr lang="en-US" dirty="0"/>
              <a:t>Over time, the victim becomes more and more oppressed by the abuser and may do whatever they can to not agitate or displease their partner. In other instances, victims of violence often retaliate and resist domination and battering by using force themselves. Victims may use violence or force in effort to: </a:t>
            </a:r>
          </a:p>
          <a:p>
            <a:pPr marL="742950" lvl="1" indent="-285750">
              <a:buFont typeface="Arial" panose="020B0604020202020204" pitchFamily="34" charset="0"/>
              <a:buChar char="•"/>
            </a:pPr>
            <a:r>
              <a:rPr lang="en-US" dirty="0"/>
              <a:t>Escape and/or stop violence that is being perpetrated against them, and</a:t>
            </a:r>
          </a:p>
          <a:p>
            <a:pPr marL="742950" lvl="1" indent="-285750">
              <a:buFont typeface="Arial" panose="020B0604020202020204" pitchFamily="34" charset="0"/>
              <a:buChar char="•"/>
            </a:pPr>
            <a:r>
              <a:rPr lang="en-US" dirty="0"/>
              <a:t>Establish a semblance of equivalence in the relationship as a method of protecting themselves and their children against escalating abuse.</a:t>
            </a:r>
          </a:p>
          <a:p>
            <a:endParaRPr lang="en-US" dirty="0"/>
          </a:p>
          <a:p>
            <a:r>
              <a:rPr lang="en-US" dirty="0"/>
              <a:t>In relationships where domestic violence exists, violence is not equal, even if the victim fights back or instigates violence in effort diffuse a situation. Violence on victims’ part is in larger part resistance to ongoing battering.</a:t>
            </a:r>
          </a:p>
        </p:txBody>
      </p:sp>
    </p:spTree>
    <p:extLst>
      <p:ext uri="{BB962C8B-B14F-4D97-AF65-F5344CB8AC3E}">
        <p14:creationId xmlns:p14="http://schemas.microsoft.com/office/powerpoint/2010/main" val="1459534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9265" y="612845"/>
            <a:ext cx="8898193" cy="5047536"/>
          </a:xfrm>
          <a:prstGeom prst="rect">
            <a:avLst/>
          </a:prstGeom>
        </p:spPr>
        <p:txBody>
          <a:bodyPr wrap="square">
            <a:spAutoFit/>
          </a:bodyPr>
          <a:lstStyle/>
          <a:p>
            <a:r>
              <a:rPr lang="en-US" sz="2400" b="1" dirty="0">
                <a:solidFill>
                  <a:schemeClr val="accent2"/>
                </a:solidFill>
              </a:rPr>
              <a:t>A victim’s reactions to abuse fall into three classes:</a:t>
            </a:r>
          </a:p>
          <a:p>
            <a:endParaRPr lang="en-US" sz="1400" b="1" dirty="0"/>
          </a:p>
          <a:p>
            <a:endParaRPr lang="en-US" sz="1400" b="1" dirty="0"/>
          </a:p>
          <a:p>
            <a:r>
              <a:rPr lang="en-US" dirty="0"/>
              <a:t>• Coping (e.g., placating the abuser, enduring, etc.),</a:t>
            </a:r>
          </a:p>
          <a:p>
            <a:endParaRPr lang="en-US" dirty="0"/>
          </a:p>
          <a:p>
            <a:r>
              <a:rPr lang="en-US" dirty="0"/>
              <a:t>• Managing (e.g., anticipate abusers’ moods, modify own behavior so as not to arouse anger in abuser, attempt to control situations that lead to violence, divert attention from the abuse through religion or other activities, etc.), and</a:t>
            </a:r>
          </a:p>
          <a:p>
            <a:endParaRPr lang="en-US" dirty="0"/>
          </a:p>
          <a:p>
            <a:r>
              <a:rPr lang="en-US" dirty="0"/>
              <a:t>• Resisting (e.g., create consequences for abuser such as arrest, seek outside help, hit back or strike preemptively, take other overt and covert actions to end or escape the abuse, etc.).</a:t>
            </a:r>
          </a:p>
          <a:p>
            <a:endParaRPr lang="en-US" dirty="0"/>
          </a:p>
          <a:p>
            <a:r>
              <a:rPr lang="en-US" dirty="0"/>
              <a:t>Domestic violence affects all aspects of a victim’s life. When abuse victims are able to safely escape and remain free from their abuser, they often survive with long-lasting and sometimes permanent effects to their mental and physical health; relationships with friends, family, and children, their career and their economic well-being.</a:t>
            </a:r>
          </a:p>
        </p:txBody>
      </p:sp>
    </p:spTree>
    <p:extLst>
      <p:ext uri="{BB962C8B-B14F-4D97-AF65-F5344CB8AC3E}">
        <p14:creationId xmlns:p14="http://schemas.microsoft.com/office/powerpoint/2010/main" val="3571664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0271" y="393290"/>
            <a:ext cx="9926279" cy="5832366"/>
          </a:xfrm>
          <a:prstGeom prst="rect">
            <a:avLst/>
          </a:prstGeom>
          <a:noFill/>
        </p:spPr>
        <p:txBody>
          <a:bodyPr wrap="square" rtlCol="0">
            <a:spAutoFit/>
          </a:bodyPr>
          <a:lstStyle/>
          <a:p>
            <a:pPr algn="ctr"/>
            <a:r>
              <a:rPr lang="en-US" sz="2400" b="1" dirty="0">
                <a:solidFill>
                  <a:schemeClr val="accent2"/>
                </a:solidFill>
                <a:latin typeface="Open Sans"/>
              </a:rPr>
              <a:t>What Does Abuse Include?</a:t>
            </a:r>
          </a:p>
          <a:p>
            <a:pPr algn="ctr"/>
            <a:endParaRPr lang="en-US" b="1" dirty="0">
              <a:solidFill>
                <a:srgbClr val="333333"/>
              </a:solidFill>
              <a:latin typeface="Open Sans"/>
            </a:endParaRPr>
          </a:p>
          <a:p>
            <a:r>
              <a:rPr lang="en-US" dirty="0">
                <a:latin typeface="+mj-lt"/>
              </a:rPr>
              <a:t>Abuse may begin with behaviors that may easily be dismissed or downplayed such as name-calling, threats, possessiveness, or distrust. Abusers may apologize profusely for their actions or try to convince the person they are abusing that they do these things out of love or care. However, violence and control always intensifies over time with an abuser, despite the apologies. What may start out as something that was first believed to be harmless (e.g., wanting the victim to spend all their time only with them because they love them so much) escalates into extreme control and abuse (e.g., threatening to kill or hurt the victim or others if they speak to family, friends, etc.). </a:t>
            </a:r>
          </a:p>
          <a:p>
            <a:endParaRPr lang="en-US" sz="800" dirty="0">
              <a:solidFill>
                <a:srgbClr val="6B6B6B"/>
              </a:solidFill>
              <a:latin typeface="+mj-lt"/>
            </a:endParaRPr>
          </a:p>
          <a:p>
            <a:r>
              <a:rPr lang="en-US" b="1" dirty="0">
                <a:solidFill>
                  <a:schemeClr val="accent2"/>
                </a:solidFill>
                <a:latin typeface="+mj-lt"/>
              </a:rPr>
              <a:t>Some examples of abusive tendencies include but are not limited to:</a:t>
            </a:r>
          </a:p>
          <a:p>
            <a:pPr>
              <a:spcBef>
                <a:spcPts val="600"/>
              </a:spcBef>
              <a:buFont typeface="Arial" panose="020B0604020202020204" pitchFamily="34" charset="0"/>
              <a:buChar char="•"/>
            </a:pPr>
            <a:r>
              <a:rPr lang="en-US" dirty="0">
                <a:latin typeface="+mj-lt"/>
              </a:rPr>
              <a:t> Telling the victim that they can never do anything right</a:t>
            </a:r>
          </a:p>
          <a:p>
            <a:pPr>
              <a:spcBef>
                <a:spcPts val="600"/>
              </a:spcBef>
              <a:buFont typeface="Arial" panose="020B0604020202020204" pitchFamily="34" charset="0"/>
              <a:buChar char="•"/>
            </a:pPr>
            <a:r>
              <a:rPr lang="en-US" dirty="0">
                <a:latin typeface="+mj-lt"/>
              </a:rPr>
              <a:t> Showing jealousy of the victim’s family and friends and time spent away</a:t>
            </a:r>
          </a:p>
          <a:p>
            <a:pPr>
              <a:spcBef>
                <a:spcPts val="600"/>
              </a:spcBef>
              <a:buFont typeface="Arial" panose="020B0604020202020204" pitchFamily="34" charset="0"/>
              <a:buChar char="•"/>
            </a:pPr>
            <a:r>
              <a:rPr lang="en-US" dirty="0">
                <a:latin typeface="+mj-lt"/>
              </a:rPr>
              <a:t> Accusing the victim of cheating</a:t>
            </a:r>
          </a:p>
          <a:p>
            <a:pPr>
              <a:spcBef>
                <a:spcPts val="600"/>
              </a:spcBef>
              <a:buFont typeface="Arial" panose="020B0604020202020204" pitchFamily="34" charset="0"/>
              <a:buChar char="•"/>
            </a:pPr>
            <a:r>
              <a:rPr lang="en-US" dirty="0">
                <a:latin typeface="+mj-lt"/>
              </a:rPr>
              <a:t> Keeping or discouraging the victim from seeing friends or family members</a:t>
            </a:r>
          </a:p>
          <a:p>
            <a:pPr>
              <a:spcBef>
                <a:spcPts val="600"/>
              </a:spcBef>
              <a:buFont typeface="Arial" panose="020B0604020202020204" pitchFamily="34" charset="0"/>
              <a:buChar char="•"/>
            </a:pPr>
            <a:r>
              <a:rPr lang="en-US" dirty="0">
                <a:latin typeface="+mj-lt"/>
              </a:rPr>
              <a:t> Embarrassing or shaming the victim with put-downs</a:t>
            </a:r>
          </a:p>
          <a:p>
            <a:pPr>
              <a:spcBef>
                <a:spcPts val="600"/>
              </a:spcBef>
              <a:buFont typeface="Arial" panose="020B0604020202020204" pitchFamily="34" charset="0"/>
              <a:buChar char="•"/>
            </a:pPr>
            <a:r>
              <a:rPr lang="en-US" dirty="0">
                <a:latin typeface="+mj-lt"/>
              </a:rPr>
              <a:t> Controlling every penny spent in the household</a:t>
            </a:r>
          </a:p>
          <a:p>
            <a:pPr>
              <a:spcBef>
                <a:spcPts val="600"/>
              </a:spcBef>
              <a:buFont typeface="Arial" panose="020B0604020202020204" pitchFamily="34" charset="0"/>
              <a:buChar char="•"/>
            </a:pPr>
            <a:r>
              <a:rPr lang="en-US" dirty="0">
                <a:latin typeface="+mj-lt"/>
              </a:rPr>
              <a:t> Taking the victim’s money or refusing to give them money for expenses</a:t>
            </a:r>
          </a:p>
        </p:txBody>
      </p:sp>
    </p:spTree>
    <p:extLst>
      <p:ext uri="{BB962C8B-B14F-4D97-AF65-F5344CB8AC3E}">
        <p14:creationId xmlns:p14="http://schemas.microsoft.com/office/powerpoint/2010/main" val="2016323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9683" y="321171"/>
            <a:ext cx="10451691" cy="6078587"/>
          </a:xfrm>
          <a:prstGeom prst="rect">
            <a:avLst/>
          </a:prstGeom>
        </p:spPr>
        <p:txBody>
          <a:bodyPr wrap="square">
            <a:spAutoFit/>
          </a:bodyPr>
          <a:lstStyle/>
          <a:p>
            <a:pPr>
              <a:spcBef>
                <a:spcPts val="600"/>
              </a:spcBef>
              <a:buFont typeface="Arial" panose="020B0604020202020204" pitchFamily="34" charset="0"/>
              <a:buChar char="•"/>
            </a:pPr>
            <a:r>
              <a:rPr lang="en-US" dirty="0"/>
              <a:t> Looking at or acting in ways that scare the person they are abusing</a:t>
            </a:r>
          </a:p>
          <a:p>
            <a:pPr>
              <a:spcBef>
                <a:spcPts val="600"/>
              </a:spcBef>
              <a:buFont typeface="Arial" panose="020B0604020202020204" pitchFamily="34" charset="0"/>
              <a:buChar char="•"/>
            </a:pPr>
            <a:r>
              <a:rPr lang="en-US" dirty="0"/>
              <a:t> Controlling who the victim sees, where they go, or what they do</a:t>
            </a:r>
          </a:p>
          <a:p>
            <a:pPr>
              <a:spcBef>
                <a:spcPts val="600"/>
              </a:spcBef>
              <a:buFont typeface="Arial" panose="020B0604020202020204" pitchFamily="34" charset="0"/>
              <a:buChar char="•"/>
            </a:pPr>
            <a:r>
              <a:rPr lang="en-US" dirty="0"/>
              <a:t> Dictating how the victim dresses, wears their hair, etc.</a:t>
            </a:r>
          </a:p>
          <a:p>
            <a:pPr>
              <a:spcBef>
                <a:spcPts val="600"/>
              </a:spcBef>
              <a:buFont typeface="Arial" panose="020B0604020202020204" pitchFamily="34" charset="0"/>
              <a:buChar char="•"/>
            </a:pPr>
            <a:r>
              <a:rPr lang="en-US" dirty="0"/>
              <a:t> Stalking the victim or monitoring their victim’s every move (in person or also via the    internet and/or other devices such as GPS tracking or the victim’s phone)</a:t>
            </a:r>
          </a:p>
          <a:p>
            <a:pPr>
              <a:spcBef>
                <a:spcPts val="600"/>
              </a:spcBef>
              <a:buFont typeface="Arial" panose="020B0604020202020204" pitchFamily="34" charset="0"/>
              <a:buChar char="•"/>
            </a:pPr>
            <a:r>
              <a:rPr lang="en-US" dirty="0"/>
              <a:t> Preventing the victim from making their own decisions</a:t>
            </a:r>
          </a:p>
          <a:p>
            <a:pPr>
              <a:spcBef>
                <a:spcPts val="600"/>
              </a:spcBef>
              <a:buFont typeface="Arial" panose="020B0604020202020204" pitchFamily="34" charset="0"/>
              <a:buChar char="•"/>
            </a:pPr>
            <a:r>
              <a:rPr lang="en-US" dirty="0"/>
              <a:t> Telling the victim that they are a bad parent or threatening to hurt, kill, or take away their children</a:t>
            </a:r>
          </a:p>
          <a:p>
            <a:pPr>
              <a:spcBef>
                <a:spcPts val="600"/>
              </a:spcBef>
              <a:buFont typeface="Arial" panose="020B0604020202020204" pitchFamily="34" charset="0"/>
              <a:buChar char="•"/>
            </a:pPr>
            <a:r>
              <a:rPr lang="en-US" dirty="0"/>
              <a:t> Threatening to hurt or kill the victim’s friends, loved ones, or pets</a:t>
            </a:r>
          </a:p>
          <a:p>
            <a:pPr>
              <a:spcBef>
                <a:spcPts val="600"/>
              </a:spcBef>
              <a:buFont typeface="Arial" panose="020B0604020202020204" pitchFamily="34" charset="0"/>
              <a:buChar char="•"/>
            </a:pPr>
            <a:r>
              <a:rPr lang="en-US" dirty="0"/>
              <a:t> Intimidating the victim with guns, knives, or other weapons</a:t>
            </a:r>
          </a:p>
          <a:p>
            <a:pPr>
              <a:spcBef>
                <a:spcPts val="600"/>
              </a:spcBef>
              <a:buFont typeface="Arial" panose="020B0604020202020204" pitchFamily="34" charset="0"/>
              <a:buChar char="•"/>
            </a:pPr>
            <a:r>
              <a:rPr lang="en-US" dirty="0"/>
              <a:t> Pressuring the victim to have sex when they don’t want to or to do things sexually, they are not comfortable with</a:t>
            </a:r>
          </a:p>
          <a:p>
            <a:pPr>
              <a:spcBef>
                <a:spcPts val="600"/>
              </a:spcBef>
              <a:buFont typeface="Arial" panose="020B0604020202020204" pitchFamily="34" charset="0"/>
              <a:buChar char="•"/>
            </a:pPr>
            <a:r>
              <a:rPr lang="en-US" dirty="0"/>
              <a:t> Forcing sex with others</a:t>
            </a:r>
          </a:p>
          <a:p>
            <a:pPr>
              <a:spcBef>
                <a:spcPts val="600"/>
              </a:spcBef>
              <a:buFont typeface="Arial" panose="020B0604020202020204" pitchFamily="34" charset="0"/>
              <a:buChar char="•"/>
            </a:pPr>
            <a:r>
              <a:rPr lang="en-US" dirty="0"/>
              <a:t> Refusing to use protection when having sex or sabotaging birth control</a:t>
            </a:r>
          </a:p>
          <a:p>
            <a:pPr>
              <a:spcBef>
                <a:spcPts val="600"/>
              </a:spcBef>
              <a:buFont typeface="Arial" panose="020B0604020202020204" pitchFamily="34" charset="0"/>
              <a:buChar char="•"/>
            </a:pPr>
            <a:r>
              <a:rPr lang="en-US" dirty="0"/>
              <a:t> Pressuring or forcing the victim to use drugs or alcohol</a:t>
            </a:r>
          </a:p>
          <a:p>
            <a:pPr>
              <a:spcBef>
                <a:spcPts val="600"/>
              </a:spcBef>
              <a:buFont typeface="Arial" panose="020B0604020202020204" pitchFamily="34" charset="0"/>
              <a:buChar char="•"/>
            </a:pPr>
            <a:r>
              <a:rPr lang="en-US" dirty="0"/>
              <a:t> Preventing the victim from working or attending school, harassing the victim at either, keeping their victim up all night so they perform badly at their job or in school</a:t>
            </a:r>
          </a:p>
          <a:p>
            <a:pPr>
              <a:spcBef>
                <a:spcPts val="600"/>
              </a:spcBef>
              <a:buFont typeface="Arial" panose="020B0604020202020204" pitchFamily="34" charset="0"/>
              <a:buChar char="•"/>
            </a:pPr>
            <a:r>
              <a:rPr lang="en-US" dirty="0"/>
              <a:t> Destroying the victim’s property</a:t>
            </a:r>
          </a:p>
        </p:txBody>
      </p:sp>
    </p:spTree>
    <p:extLst>
      <p:ext uri="{BB962C8B-B14F-4D97-AF65-F5344CB8AC3E}">
        <p14:creationId xmlns:p14="http://schemas.microsoft.com/office/powerpoint/2010/main" val="3749829654"/>
      </p:ext>
    </p:extLst>
  </p:cSld>
  <p:clrMapOvr>
    <a:masterClrMapping/>
  </p:clrMapOvr>
</p:sld>
</file>

<file path=ppt/theme/theme1.xml><?xml version="1.0" encoding="utf-8"?>
<a:theme xmlns:a="http://schemas.openxmlformats.org/drawingml/2006/main" name="Facet">
  <a:themeElements>
    <a:clrScheme name="Custom 2">
      <a:dk1>
        <a:sysClr val="windowText" lastClr="000000"/>
      </a:dk1>
      <a:lt1>
        <a:sysClr val="window" lastClr="FFFFFF"/>
      </a:lt1>
      <a:dk2>
        <a:srgbClr val="373545"/>
      </a:dk2>
      <a:lt2>
        <a:srgbClr val="CEDBE6"/>
      </a:lt2>
      <a:accent1>
        <a:srgbClr val="58B6C0"/>
      </a:accent1>
      <a:accent2>
        <a:srgbClr val="58B6C0"/>
      </a:accent2>
      <a:accent3>
        <a:srgbClr val="75BDA7"/>
      </a:accent3>
      <a:accent4>
        <a:srgbClr val="7A8C8E"/>
      </a:accent4>
      <a:accent5>
        <a:srgbClr val="84ACB6"/>
      </a:accent5>
      <a:accent6>
        <a:srgbClr val="2683C6"/>
      </a:accent6>
      <a:hlink>
        <a:srgbClr val="398F98"/>
      </a:hlink>
      <a:folHlink>
        <a:srgbClr val="000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d3f1042-6c18-4924-86a6-f262feee85e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86DB7839AC44428671835D8297E5B1" ma:contentTypeVersion="13" ma:contentTypeDescription="Create a new document." ma:contentTypeScope="" ma:versionID="757ccb683775cf55d9341116805e2c84">
  <xsd:schema xmlns:xsd="http://www.w3.org/2001/XMLSchema" xmlns:xs="http://www.w3.org/2001/XMLSchema" xmlns:p="http://schemas.microsoft.com/office/2006/metadata/properties" xmlns:ns3="bd3f1042-6c18-4924-86a6-f262feee85ed" xmlns:ns4="11016209-1a18-4dae-9a3d-f5609ff1cc42" targetNamespace="http://schemas.microsoft.com/office/2006/metadata/properties" ma:root="true" ma:fieldsID="060392e9405f7caf35f9292fa804817d" ns3:_="" ns4:_="">
    <xsd:import namespace="bd3f1042-6c18-4924-86a6-f262feee85ed"/>
    <xsd:import namespace="11016209-1a18-4dae-9a3d-f5609ff1cc4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_activity"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3f1042-6c18-4924-86a6-f262feee85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2" nillable="true" ma:displayName="_activity" ma:hidden="true" ma:internalName="_activity">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1016209-1a18-4dae-9a3d-f5609ff1cc4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107170-FF70-4C39-B937-ABE68C6F1D4F}">
  <ds:schemaRefs>
    <ds:schemaRef ds:uri="bd3f1042-6c18-4924-86a6-f262feee85ed"/>
    <ds:schemaRef ds:uri="http://schemas.microsoft.com/office/2006/documentManagement/types"/>
    <ds:schemaRef ds:uri="11016209-1a18-4dae-9a3d-f5609ff1cc42"/>
    <ds:schemaRef ds:uri="http://purl.org/dc/elements/1.1/"/>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4FC77136-3DFB-45BE-8E07-6C92A08136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3f1042-6c18-4924-86a6-f262feee85ed"/>
    <ds:schemaRef ds:uri="11016209-1a18-4dae-9a3d-f5609ff1cc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3DC7EB-B047-4916-8547-BF1F193C9E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5215</TotalTime>
  <Words>5896</Words>
  <Application>Microsoft Office PowerPoint</Application>
  <PresentationFormat>Widescreen</PresentationFormat>
  <Paragraphs>340</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Open Sans</vt:lpstr>
      <vt:lpstr>Trebuchet MS</vt:lpstr>
      <vt:lpstr>Wingdings 3</vt:lpstr>
      <vt:lpstr>Facet</vt:lpstr>
      <vt:lpstr>Help Restore Hope Center</vt:lpstr>
      <vt:lpstr>What is Domestic Violence?  </vt:lpstr>
      <vt:lpstr>Power and control </vt:lpstr>
      <vt:lpstr>Cycle of abuse </vt:lpstr>
      <vt:lpstr>PowerPoint Presentation</vt:lpstr>
      <vt:lpstr>PowerPoint Presentation</vt:lpstr>
      <vt:lpstr>PowerPoint Presentation</vt:lpstr>
      <vt:lpstr>PowerPoint Presentation</vt:lpstr>
      <vt:lpstr>PowerPoint Presentation</vt:lpstr>
      <vt:lpstr>Physical abuse </vt:lpstr>
      <vt:lpstr>PowerPoint Presentation</vt:lpstr>
      <vt:lpstr>Verbal abuse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Statistics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Need help call our hotline!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 Restore Hope Center</dc:title>
  <dc:creator>Brittany Flood</dc:creator>
  <cp:lastModifiedBy>Theresa Davis</cp:lastModifiedBy>
  <cp:revision>103</cp:revision>
  <cp:lastPrinted>2024-10-23T18:28:35Z</cp:lastPrinted>
  <dcterms:created xsi:type="dcterms:W3CDTF">2020-11-04T18:02:42Z</dcterms:created>
  <dcterms:modified xsi:type="dcterms:W3CDTF">2024-10-23T19:32:08Z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0x010100C586DB7839AC44428671835D8297E5B1</vt:lpwstr>
  </property>
</Properties>
</file>